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  <p:sldMasterId id="2147483684" r:id="rId5"/>
    <p:sldMasterId id="2147483696" r:id="rId6"/>
  </p:sldMasterIdLst>
  <p:notesMasterIdLst>
    <p:notesMasterId r:id="rId9"/>
  </p:notesMasterIdLst>
  <p:sldIdLst>
    <p:sldId id="256" r:id="rId7"/>
    <p:sldId id="278" r:id="rId8"/>
    <p:sldId id="262" r:id="rId10"/>
    <p:sldId id="263" r:id="rId11"/>
    <p:sldId id="266" r:id="rId12"/>
    <p:sldId id="268" r:id="rId13"/>
    <p:sldId id="269" r:id="rId14"/>
    <p:sldId id="270" r:id="rId15"/>
    <p:sldId id="271" r:id="rId16"/>
    <p:sldId id="279" r:id="rId17"/>
    <p:sldId id="280" r:id="rId18"/>
    <p:sldId id="281" r:id="rId19"/>
    <p:sldId id="282" r:id="rId20"/>
    <p:sldId id="283" r:id="rId21"/>
    <p:sldId id="284" r:id="rId22"/>
    <p:sldId id="273" r:id="rId23"/>
    <p:sldId id="285" r:id="rId24"/>
    <p:sldId id="286" r:id="rId25"/>
    <p:sldId id="287" r:id="rId26"/>
    <p:sldId id="289" r:id="rId27"/>
  </p:sldIdLst>
  <p:sldSz cx="12192000" cy="6858000"/>
  <p:notesSz cx="6858000" cy="9144000"/>
  <p:embeddedFontLst>
    <p:embeddedFont>
      <p:font typeface="MiSans Heavy" panose="00000A00000000000000" charset="-122"/>
      <p:bold r:id="rId31"/>
    </p:embeddedFont>
    <p:embeddedFont>
      <p:font typeface="MiSans Light" panose="00000400000000000000" charset="-122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fa07332-4df4-4068-ab4d-e889e8410448}">
          <p14:sldIdLst>
            <p14:sldId id="256"/>
          </p14:sldIdLst>
        </p14:section>
        <p14:section name="无标题节" id="{98005453-6822-426f-84b7-d2cb81546d37}">
          <p14:sldIdLst>
            <p14:sldId id="278"/>
            <p14:sldId id="262"/>
            <p14:sldId id="263"/>
            <p14:sldId id="266"/>
            <p14:sldId id="268"/>
            <p14:sldId id="269"/>
            <p14:sldId id="270"/>
            <p14:sldId id="271"/>
            <p14:sldId id="279"/>
            <p14:sldId id="280"/>
            <p14:sldId id="281"/>
            <p14:sldId id="282"/>
            <p14:sldId id="283"/>
            <p14:sldId id="284"/>
            <p14:sldId id="273"/>
            <p14:sldId id="285"/>
            <p14:sldId id="286"/>
            <p14:sldId id="287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4663"/>
    <a:srgbClr val="5C7885"/>
    <a:srgbClr val="1B7ED6"/>
    <a:srgbClr val="F0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7" Type="http://schemas.openxmlformats.org/officeDocument/2006/relationships/tags" Target="tags/tag465.xml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0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7FBA69-B7CC-4FB5-995C-F38E4AC542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7FBA69-B7CC-4FB5-995C-F38E4AC542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7A4E5-3461-47CD-8351-C5E59F91E6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7FBA69-B7CC-4FB5-995C-F38E4AC542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7FBA69-B7CC-4FB5-995C-F38E4AC542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7FBA69-B7CC-4FB5-995C-F38E4AC542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image" Target="../media/image1.jpeg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image" Target="../media/image1.jpeg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image" Target="../media/image1.jpeg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image" Target="../media/image1.jpeg"/><Relationship Id="rId2" Type="http://schemas.openxmlformats.org/officeDocument/2006/relationships/tags" Target="../tags/tag9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image" Target="../media/image1.jpeg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104.xml"/><Relationship Id="rId3" Type="http://schemas.openxmlformats.org/officeDocument/2006/relationships/image" Target="../media/image1.jpeg"/><Relationship Id="rId2" Type="http://schemas.openxmlformats.org/officeDocument/2006/relationships/tags" Target="../tags/tag103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tags" Target="../tags/tag116.xml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image" Target="../media/image1.jpeg"/><Relationship Id="rId2" Type="http://schemas.openxmlformats.org/officeDocument/2006/relationships/tags" Target="../tags/tag111.xml"/><Relationship Id="rId10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5.xml"/><Relationship Id="rId8" Type="http://schemas.openxmlformats.org/officeDocument/2006/relationships/tags" Target="../tags/tag124.xml"/><Relationship Id="rId7" Type="http://schemas.openxmlformats.org/officeDocument/2006/relationships/tags" Target="../tags/tag123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image" Target="../media/image1.jpeg"/><Relationship Id="rId2" Type="http://schemas.openxmlformats.org/officeDocument/2006/relationships/tags" Target="../tags/tag119.xml"/><Relationship Id="rId12" Type="http://schemas.openxmlformats.org/officeDocument/2006/relationships/tags" Target="../tags/tag128.xml"/><Relationship Id="rId11" Type="http://schemas.openxmlformats.org/officeDocument/2006/relationships/tags" Target="../tags/tag127.xml"/><Relationship Id="rId10" Type="http://schemas.openxmlformats.org/officeDocument/2006/relationships/tags" Target="../tags/tag126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image" Target="../media/image1.jpeg"/><Relationship Id="rId2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image" Target="../media/image1.jpeg"/><Relationship Id="rId2" Type="http://schemas.openxmlformats.org/officeDocument/2006/relationships/tags" Target="../tags/tag135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image" Target="../media/image1.jpeg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image" Target="../media/image1.jpeg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image" Target="../media/image1.jpeg"/><Relationship Id="rId2" Type="http://schemas.openxmlformats.org/officeDocument/2006/relationships/tags" Target="../tags/tag14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image" Target="../media/image1.jpeg"/><Relationship Id="rId2" Type="http://schemas.openxmlformats.org/officeDocument/2006/relationships/tags" Target="../tags/tag151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tags" Target="../tags/tag166.xml"/><Relationship Id="rId3" Type="http://schemas.openxmlformats.org/officeDocument/2006/relationships/image" Target="../media/image1.jpeg"/><Relationship Id="rId2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78.xml"/><Relationship Id="rId8" Type="http://schemas.openxmlformats.org/officeDocument/2006/relationships/tags" Target="../tags/tag177.xml"/><Relationship Id="rId7" Type="http://schemas.openxmlformats.org/officeDocument/2006/relationships/tags" Target="../tags/tag176.xml"/><Relationship Id="rId6" Type="http://schemas.openxmlformats.org/officeDocument/2006/relationships/tags" Target="../tags/tag175.xml"/><Relationship Id="rId5" Type="http://schemas.openxmlformats.org/officeDocument/2006/relationships/tags" Target="../tags/tag174.xml"/><Relationship Id="rId4" Type="http://schemas.openxmlformats.org/officeDocument/2006/relationships/tags" Target="../tags/tag173.xml"/><Relationship Id="rId3" Type="http://schemas.openxmlformats.org/officeDocument/2006/relationships/image" Target="../media/image1.jpeg"/><Relationship Id="rId2" Type="http://schemas.openxmlformats.org/officeDocument/2006/relationships/tags" Target="../tags/tag172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84.xml"/><Relationship Id="rId7" Type="http://schemas.openxmlformats.org/officeDocument/2006/relationships/tags" Target="../tags/tag183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Relationship Id="rId3" Type="http://schemas.openxmlformats.org/officeDocument/2006/relationships/image" Target="../media/image1.jpeg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186.xml"/><Relationship Id="rId3" Type="http://schemas.openxmlformats.org/officeDocument/2006/relationships/image" Target="../media/image1.jpeg"/><Relationship Id="rId2" Type="http://schemas.openxmlformats.org/officeDocument/2006/relationships/tags" Target="../tags/tag185.xml"/><Relationship Id="rId12" Type="http://schemas.openxmlformats.org/officeDocument/2006/relationships/tags" Target="../tags/tag192.xml"/><Relationship Id="rId11" Type="http://schemas.openxmlformats.org/officeDocument/2006/relationships/tags" Target="../tags/tag191.xml"/><Relationship Id="rId10" Type="http://schemas.openxmlformats.org/officeDocument/2006/relationships/tags" Target="../tags/tag190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tags" Target="../tags/tag197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tags" Target="../tags/tag194.xml"/><Relationship Id="rId3" Type="http://schemas.openxmlformats.org/officeDocument/2006/relationships/image" Target="../media/image1.jpeg"/><Relationship Id="rId2" Type="http://schemas.openxmlformats.org/officeDocument/2006/relationships/tags" Target="../tags/tag193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image" Target="../media/image1.jpeg"/><Relationship Id="rId2" Type="http://schemas.openxmlformats.org/officeDocument/2006/relationships/tags" Target="../tags/tag201.xml"/><Relationship Id="rId12" Type="http://schemas.openxmlformats.org/officeDocument/2006/relationships/tags" Target="../tags/tag210.xml"/><Relationship Id="rId11" Type="http://schemas.openxmlformats.org/officeDocument/2006/relationships/tags" Target="../tags/tag209.xml"/><Relationship Id="rId10" Type="http://schemas.openxmlformats.org/officeDocument/2006/relationships/tags" Target="../tags/tag208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16.xml"/><Relationship Id="rId7" Type="http://schemas.openxmlformats.org/officeDocument/2006/relationships/tags" Target="../tags/tag215.xml"/><Relationship Id="rId6" Type="http://schemas.openxmlformats.org/officeDocument/2006/relationships/tags" Target="../tags/tag214.xml"/><Relationship Id="rId5" Type="http://schemas.openxmlformats.org/officeDocument/2006/relationships/tags" Target="../tags/tag213.xml"/><Relationship Id="rId4" Type="http://schemas.openxmlformats.org/officeDocument/2006/relationships/tags" Target="../tags/tag212.xml"/><Relationship Id="rId3" Type="http://schemas.openxmlformats.org/officeDocument/2006/relationships/image" Target="../media/image1.jpeg"/><Relationship Id="rId2" Type="http://schemas.openxmlformats.org/officeDocument/2006/relationships/tags" Target="../tags/tag21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1.jpe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6" Type="http://schemas.openxmlformats.org/officeDocument/2006/relationships/tags" Target="../tags/tag220.xml"/><Relationship Id="rId5" Type="http://schemas.openxmlformats.org/officeDocument/2006/relationships/tags" Target="../tags/tag219.xml"/><Relationship Id="rId4" Type="http://schemas.openxmlformats.org/officeDocument/2006/relationships/tags" Target="../tags/tag218.xml"/><Relationship Id="rId3" Type="http://schemas.openxmlformats.org/officeDocument/2006/relationships/image" Target="../media/image1.jpeg"/><Relationship Id="rId2" Type="http://schemas.openxmlformats.org/officeDocument/2006/relationships/tags" Target="../tags/tag217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7" Type="http://schemas.openxmlformats.org/officeDocument/2006/relationships/tags" Target="../tags/tag225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Relationship Id="rId3" Type="http://schemas.openxmlformats.org/officeDocument/2006/relationships/image" Target="../media/image1.jpeg"/><Relationship Id="rId2" Type="http://schemas.openxmlformats.org/officeDocument/2006/relationships/tags" Target="../tags/tag221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32.xml"/><Relationship Id="rId8" Type="http://schemas.openxmlformats.org/officeDocument/2006/relationships/tags" Target="../tags/tag231.xml"/><Relationship Id="rId7" Type="http://schemas.openxmlformats.org/officeDocument/2006/relationships/tags" Target="../tags/tag230.xml"/><Relationship Id="rId6" Type="http://schemas.openxmlformats.org/officeDocument/2006/relationships/tags" Target="../tags/tag229.xml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image" Target="../media/image1.jpeg"/><Relationship Id="rId2" Type="http://schemas.openxmlformats.org/officeDocument/2006/relationships/tags" Target="../tags/tag226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38.xml"/><Relationship Id="rId7" Type="http://schemas.openxmlformats.org/officeDocument/2006/relationships/tags" Target="../tags/tag237.xml"/><Relationship Id="rId6" Type="http://schemas.openxmlformats.org/officeDocument/2006/relationships/tags" Target="../tags/tag236.xml"/><Relationship Id="rId5" Type="http://schemas.openxmlformats.org/officeDocument/2006/relationships/tags" Target="../tags/tag235.xml"/><Relationship Id="rId4" Type="http://schemas.openxmlformats.org/officeDocument/2006/relationships/tags" Target="../tags/tag234.xml"/><Relationship Id="rId3" Type="http://schemas.openxmlformats.org/officeDocument/2006/relationships/image" Target="../media/image1.jpeg"/><Relationship Id="rId2" Type="http://schemas.openxmlformats.org/officeDocument/2006/relationships/tags" Target="../tags/tag233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53.xml"/><Relationship Id="rId8" Type="http://schemas.openxmlformats.org/officeDocument/2006/relationships/tags" Target="../tags/tag252.xml"/><Relationship Id="rId7" Type="http://schemas.openxmlformats.org/officeDocument/2006/relationships/tags" Target="../tags/tag251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Relationship Id="rId3" Type="http://schemas.openxmlformats.org/officeDocument/2006/relationships/image" Target="../media/image1.jpeg"/><Relationship Id="rId2" Type="http://schemas.openxmlformats.org/officeDocument/2006/relationships/tags" Target="../tags/tag247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tags" Target="../tags/tag259.xml"/><Relationship Id="rId7" Type="http://schemas.openxmlformats.org/officeDocument/2006/relationships/tags" Target="../tags/tag258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3" Type="http://schemas.openxmlformats.org/officeDocument/2006/relationships/image" Target="../media/image1.jpeg"/><Relationship Id="rId2" Type="http://schemas.openxmlformats.org/officeDocument/2006/relationships/tags" Target="../tags/tag254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image" Target="../media/image1.jpeg"/><Relationship Id="rId2" Type="http://schemas.openxmlformats.org/officeDocument/2006/relationships/tags" Target="../tags/tag261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71.xml"/><Relationship Id="rId8" Type="http://schemas.openxmlformats.org/officeDocument/2006/relationships/tags" Target="../tags/tag270.xml"/><Relationship Id="rId7" Type="http://schemas.openxmlformats.org/officeDocument/2006/relationships/tags" Target="../tags/tag269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268.xml"/><Relationship Id="rId3" Type="http://schemas.openxmlformats.org/officeDocument/2006/relationships/image" Target="../media/image1.jpeg"/><Relationship Id="rId2" Type="http://schemas.openxmlformats.org/officeDocument/2006/relationships/tags" Target="../tags/tag267.xml"/><Relationship Id="rId12" Type="http://schemas.openxmlformats.org/officeDocument/2006/relationships/tags" Target="../tags/tag274.xml"/><Relationship Id="rId11" Type="http://schemas.openxmlformats.org/officeDocument/2006/relationships/tags" Target="../tags/tag273.xml"/><Relationship Id="rId10" Type="http://schemas.openxmlformats.org/officeDocument/2006/relationships/tags" Target="../tags/tag272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281.xml"/><Relationship Id="rId8" Type="http://schemas.openxmlformats.org/officeDocument/2006/relationships/tags" Target="../tags/tag280.xml"/><Relationship Id="rId7" Type="http://schemas.openxmlformats.org/officeDocument/2006/relationships/tags" Target="../tags/tag279.xml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tags" Target="../tags/tag276.xml"/><Relationship Id="rId3" Type="http://schemas.openxmlformats.org/officeDocument/2006/relationships/image" Target="../media/image1.jpeg"/><Relationship Id="rId2" Type="http://schemas.openxmlformats.org/officeDocument/2006/relationships/tags" Target="../tags/tag275.xml"/><Relationship Id="rId10" Type="http://schemas.openxmlformats.org/officeDocument/2006/relationships/tags" Target="../tags/tag282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89.xml"/><Relationship Id="rId8" Type="http://schemas.openxmlformats.org/officeDocument/2006/relationships/tags" Target="../tags/tag288.xml"/><Relationship Id="rId7" Type="http://schemas.openxmlformats.org/officeDocument/2006/relationships/tags" Target="../tags/tag287.xml"/><Relationship Id="rId6" Type="http://schemas.openxmlformats.org/officeDocument/2006/relationships/tags" Target="../tags/tag286.xml"/><Relationship Id="rId5" Type="http://schemas.openxmlformats.org/officeDocument/2006/relationships/tags" Target="../tags/tag285.xml"/><Relationship Id="rId4" Type="http://schemas.openxmlformats.org/officeDocument/2006/relationships/tags" Target="../tags/tag284.xml"/><Relationship Id="rId3" Type="http://schemas.openxmlformats.org/officeDocument/2006/relationships/image" Target="../media/image1.jpeg"/><Relationship Id="rId2" Type="http://schemas.openxmlformats.org/officeDocument/2006/relationships/tags" Target="../tags/tag283.xml"/><Relationship Id="rId12" Type="http://schemas.openxmlformats.org/officeDocument/2006/relationships/tags" Target="../tags/tag292.xml"/><Relationship Id="rId11" Type="http://schemas.openxmlformats.org/officeDocument/2006/relationships/tags" Target="../tags/tag291.xml"/><Relationship Id="rId10" Type="http://schemas.openxmlformats.org/officeDocument/2006/relationships/tags" Target="../tags/tag290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22.xml"/><Relationship Id="rId3" Type="http://schemas.openxmlformats.org/officeDocument/2006/relationships/image" Target="../media/image1.jpeg"/><Relationship Id="rId2" Type="http://schemas.openxmlformats.org/officeDocument/2006/relationships/tags" Target="../tags/tag21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tags" Target="../tags/tag295.xml"/><Relationship Id="rId4" Type="http://schemas.openxmlformats.org/officeDocument/2006/relationships/tags" Target="../tags/tag294.xml"/><Relationship Id="rId3" Type="http://schemas.openxmlformats.org/officeDocument/2006/relationships/image" Target="../media/image1.jpeg"/><Relationship Id="rId2" Type="http://schemas.openxmlformats.org/officeDocument/2006/relationships/tags" Target="../tags/tag293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6" Type="http://schemas.openxmlformats.org/officeDocument/2006/relationships/tags" Target="../tags/tag302.xml"/><Relationship Id="rId5" Type="http://schemas.openxmlformats.org/officeDocument/2006/relationships/tags" Target="../tags/tag301.xml"/><Relationship Id="rId4" Type="http://schemas.openxmlformats.org/officeDocument/2006/relationships/tags" Target="../tags/tag300.xml"/><Relationship Id="rId3" Type="http://schemas.openxmlformats.org/officeDocument/2006/relationships/image" Target="../media/image1.jpeg"/><Relationship Id="rId2" Type="http://schemas.openxmlformats.org/officeDocument/2006/relationships/tags" Target="../tags/tag299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7" Type="http://schemas.openxmlformats.org/officeDocument/2006/relationships/tags" Target="../tags/tag307.xml"/><Relationship Id="rId6" Type="http://schemas.openxmlformats.org/officeDocument/2006/relationships/tags" Target="../tags/tag306.xml"/><Relationship Id="rId5" Type="http://schemas.openxmlformats.org/officeDocument/2006/relationships/tags" Target="../tags/tag305.xml"/><Relationship Id="rId4" Type="http://schemas.openxmlformats.org/officeDocument/2006/relationships/tags" Target="../tags/tag304.xml"/><Relationship Id="rId3" Type="http://schemas.openxmlformats.org/officeDocument/2006/relationships/image" Target="../media/image1.jpeg"/><Relationship Id="rId2" Type="http://schemas.openxmlformats.org/officeDocument/2006/relationships/tags" Target="../tags/tag303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314.xml"/><Relationship Id="rId8" Type="http://schemas.openxmlformats.org/officeDocument/2006/relationships/tags" Target="../tags/tag313.xml"/><Relationship Id="rId7" Type="http://schemas.openxmlformats.org/officeDocument/2006/relationships/tags" Target="../tags/tag312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4" Type="http://schemas.openxmlformats.org/officeDocument/2006/relationships/tags" Target="../tags/tag309.xml"/><Relationship Id="rId3" Type="http://schemas.openxmlformats.org/officeDocument/2006/relationships/image" Target="../media/image1.jpeg"/><Relationship Id="rId2" Type="http://schemas.openxmlformats.org/officeDocument/2006/relationships/tags" Target="../tags/tag308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image" Target="../media/image1.jpeg"/><Relationship Id="rId2" Type="http://schemas.openxmlformats.org/officeDocument/2006/relationships/tags" Target="../tags/tag315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335.xml"/><Relationship Id="rId8" Type="http://schemas.openxmlformats.org/officeDocument/2006/relationships/tags" Target="../tags/tag334.xml"/><Relationship Id="rId7" Type="http://schemas.openxmlformats.org/officeDocument/2006/relationships/tags" Target="../tags/tag333.xml"/><Relationship Id="rId6" Type="http://schemas.openxmlformats.org/officeDocument/2006/relationships/tags" Target="../tags/tag332.xml"/><Relationship Id="rId5" Type="http://schemas.openxmlformats.org/officeDocument/2006/relationships/tags" Target="../tags/tag331.xml"/><Relationship Id="rId4" Type="http://schemas.openxmlformats.org/officeDocument/2006/relationships/tags" Target="../tags/tag330.xml"/><Relationship Id="rId3" Type="http://schemas.openxmlformats.org/officeDocument/2006/relationships/image" Target="../media/image1.jpeg"/><Relationship Id="rId2" Type="http://schemas.openxmlformats.org/officeDocument/2006/relationships/tags" Target="../tags/tag329.xm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342.xml"/><Relationship Id="rId8" Type="http://schemas.openxmlformats.org/officeDocument/2006/relationships/tags" Target="../tags/tag341.xml"/><Relationship Id="rId7" Type="http://schemas.openxmlformats.org/officeDocument/2006/relationships/tags" Target="../tags/tag340.xml"/><Relationship Id="rId6" Type="http://schemas.openxmlformats.org/officeDocument/2006/relationships/tags" Target="../tags/tag339.xml"/><Relationship Id="rId5" Type="http://schemas.openxmlformats.org/officeDocument/2006/relationships/tags" Target="../tags/tag338.xml"/><Relationship Id="rId4" Type="http://schemas.openxmlformats.org/officeDocument/2006/relationships/tags" Target="../tags/tag337.xml"/><Relationship Id="rId3" Type="http://schemas.openxmlformats.org/officeDocument/2006/relationships/image" Target="../media/image1.jpeg"/><Relationship Id="rId2" Type="http://schemas.openxmlformats.org/officeDocument/2006/relationships/tags" Target="../tags/tag336.xml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tags" Target="../tags/tag348.xml"/><Relationship Id="rId7" Type="http://schemas.openxmlformats.org/officeDocument/2006/relationships/tags" Target="../tags/tag347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3" Type="http://schemas.openxmlformats.org/officeDocument/2006/relationships/image" Target="../media/image1.jpeg"/><Relationship Id="rId2" Type="http://schemas.openxmlformats.org/officeDocument/2006/relationships/tags" Target="../tags/tag343.xml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353.xml"/><Relationship Id="rId8" Type="http://schemas.openxmlformats.org/officeDocument/2006/relationships/tags" Target="../tags/tag352.xml"/><Relationship Id="rId7" Type="http://schemas.openxmlformats.org/officeDocument/2006/relationships/tags" Target="../tags/tag35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350.xml"/><Relationship Id="rId3" Type="http://schemas.openxmlformats.org/officeDocument/2006/relationships/image" Target="../media/image1.jpeg"/><Relationship Id="rId2" Type="http://schemas.openxmlformats.org/officeDocument/2006/relationships/tags" Target="../tags/tag349.xml"/><Relationship Id="rId12" Type="http://schemas.openxmlformats.org/officeDocument/2006/relationships/tags" Target="../tags/tag356.xml"/><Relationship Id="rId11" Type="http://schemas.openxmlformats.org/officeDocument/2006/relationships/tags" Target="../tags/tag355.xml"/><Relationship Id="rId10" Type="http://schemas.openxmlformats.org/officeDocument/2006/relationships/tags" Target="../tags/tag354.xml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image" Target="../media/image1.jpeg"/><Relationship Id="rId2" Type="http://schemas.openxmlformats.org/officeDocument/2006/relationships/tags" Target="../tags/tag357.xml"/><Relationship Id="rId10" Type="http://schemas.openxmlformats.org/officeDocument/2006/relationships/tags" Target="../tags/tag364.xml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image" Target="../media/image1.jpeg"/><Relationship Id="rId2" Type="http://schemas.openxmlformats.org/officeDocument/2006/relationships/tags" Target="../tags/tag29.xml"/><Relationship Id="rId10" Type="http://schemas.openxmlformats.org/officeDocument/2006/relationships/tags" Target="../tags/tag36.xml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371.xml"/><Relationship Id="rId8" Type="http://schemas.openxmlformats.org/officeDocument/2006/relationships/tags" Target="../tags/tag370.xml"/><Relationship Id="rId7" Type="http://schemas.openxmlformats.org/officeDocument/2006/relationships/tags" Target="../tags/tag369.xml"/><Relationship Id="rId6" Type="http://schemas.openxmlformats.org/officeDocument/2006/relationships/tags" Target="../tags/tag368.xml"/><Relationship Id="rId5" Type="http://schemas.openxmlformats.org/officeDocument/2006/relationships/tags" Target="../tags/tag367.xml"/><Relationship Id="rId4" Type="http://schemas.openxmlformats.org/officeDocument/2006/relationships/tags" Target="../tags/tag366.xml"/><Relationship Id="rId3" Type="http://schemas.openxmlformats.org/officeDocument/2006/relationships/image" Target="../media/image1.jpeg"/><Relationship Id="rId2" Type="http://schemas.openxmlformats.org/officeDocument/2006/relationships/tags" Target="../tags/tag365.xml"/><Relationship Id="rId12" Type="http://schemas.openxmlformats.org/officeDocument/2006/relationships/tags" Target="../tags/tag374.xml"/><Relationship Id="rId11" Type="http://schemas.openxmlformats.org/officeDocument/2006/relationships/tags" Target="../tags/tag373.xml"/><Relationship Id="rId10" Type="http://schemas.openxmlformats.org/officeDocument/2006/relationships/tags" Target="../tags/tag372.xml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tags" Target="../tags/tag380.xml"/><Relationship Id="rId7" Type="http://schemas.openxmlformats.org/officeDocument/2006/relationships/tags" Target="../tags/tag379.xml"/><Relationship Id="rId6" Type="http://schemas.openxmlformats.org/officeDocument/2006/relationships/tags" Target="../tags/tag378.xml"/><Relationship Id="rId5" Type="http://schemas.openxmlformats.org/officeDocument/2006/relationships/tags" Target="../tags/tag377.xml"/><Relationship Id="rId4" Type="http://schemas.openxmlformats.org/officeDocument/2006/relationships/tags" Target="../tags/tag376.xml"/><Relationship Id="rId3" Type="http://schemas.openxmlformats.org/officeDocument/2006/relationships/image" Target="../media/image1.jpeg"/><Relationship Id="rId2" Type="http://schemas.openxmlformats.org/officeDocument/2006/relationships/tags" Target="../tags/tag375.xml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4" Type="http://schemas.openxmlformats.org/officeDocument/2006/relationships/tags" Target="../tags/tag382.xml"/><Relationship Id="rId3" Type="http://schemas.openxmlformats.org/officeDocument/2006/relationships/image" Target="../media/image1.jpeg"/><Relationship Id="rId2" Type="http://schemas.openxmlformats.org/officeDocument/2006/relationships/tags" Target="../tags/tag381.xml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image" Target="../media/image1.jpeg"/><Relationship Id="rId2" Type="http://schemas.openxmlformats.org/officeDocument/2006/relationships/tags" Target="../tags/tag385.xml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tags" Target="../tags/tag396.xml"/><Relationship Id="rId8" Type="http://schemas.openxmlformats.org/officeDocument/2006/relationships/tags" Target="../tags/tag395.xml"/><Relationship Id="rId7" Type="http://schemas.openxmlformats.org/officeDocument/2006/relationships/tags" Target="../tags/tag394.xml"/><Relationship Id="rId6" Type="http://schemas.openxmlformats.org/officeDocument/2006/relationships/tags" Target="../tags/tag393.xml"/><Relationship Id="rId5" Type="http://schemas.openxmlformats.org/officeDocument/2006/relationships/tags" Target="../tags/tag392.xml"/><Relationship Id="rId4" Type="http://schemas.openxmlformats.org/officeDocument/2006/relationships/tags" Target="../tags/tag391.xml"/><Relationship Id="rId3" Type="http://schemas.openxmlformats.org/officeDocument/2006/relationships/image" Target="../media/image1.jpeg"/><Relationship Id="rId2" Type="http://schemas.openxmlformats.org/officeDocument/2006/relationships/tags" Target="../tags/tag390.xml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tags" Target="../tags/tag402.xml"/><Relationship Id="rId7" Type="http://schemas.openxmlformats.org/officeDocument/2006/relationships/tags" Target="../tags/tag401.xml"/><Relationship Id="rId6" Type="http://schemas.openxmlformats.org/officeDocument/2006/relationships/tags" Target="../tags/tag400.xml"/><Relationship Id="rId5" Type="http://schemas.openxmlformats.org/officeDocument/2006/relationships/tags" Target="../tags/tag399.xml"/><Relationship Id="rId4" Type="http://schemas.openxmlformats.org/officeDocument/2006/relationships/tags" Target="../tags/tag398.xml"/><Relationship Id="rId3" Type="http://schemas.openxmlformats.org/officeDocument/2006/relationships/image" Target="../media/image1.jpeg"/><Relationship Id="rId2" Type="http://schemas.openxmlformats.org/officeDocument/2006/relationships/tags" Target="../tags/tag397.xml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image" Target="../media/image1.jpeg"/><Relationship Id="rId2" Type="http://schemas.openxmlformats.org/officeDocument/2006/relationships/tags" Target="../tags/tag37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jpe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image" Target="../media/image1.jpeg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image" Target="../media/image1.jpeg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95325" y="1245235"/>
            <a:ext cx="10800715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PA-矩形 1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099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3" name="图形 5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8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95325" y="1244600"/>
            <a:ext cx="509016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87070" y="6356350"/>
            <a:ext cx="28943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4"/>
            </p:custDataLst>
          </p:nvPr>
        </p:nvSpPr>
        <p:spPr>
          <a:xfrm>
            <a:off x="6235065" y="1243330"/>
            <a:ext cx="526097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96595" y="1244600"/>
            <a:ext cx="5253990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235065" y="1719580"/>
            <a:ext cx="5260975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96595" y="1719580"/>
            <a:ext cx="5253990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686435" y="6356350"/>
            <a:ext cx="28949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95325" y="1245235"/>
            <a:ext cx="10800715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PA-矩形 1"/>
          <p:cNvSpPr/>
          <p:nvPr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099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95325" y="1245235"/>
            <a:ext cx="10800715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PA-矩形 1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099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3" name="图形 5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8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95325" y="1244600"/>
            <a:ext cx="509016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87070" y="6356350"/>
            <a:ext cx="28943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4"/>
            </p:custDataLst>
          </p:nvPr>
        </p:nvSpPr>
        <p:spPr>
          <a:xfrm>
            <a:off x="6235065" y="1243330"/>
            <a:ext cx="526097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96595" y="1244600"/>
            <a:ext cx="5253990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235065" y="1719580"/>
            <a:ext cx="5260975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96595" y="1719580"/>
            <a:ext cx="5253990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686435" y="6356350"/>
            <a:ext cx="28949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95325" y="1245235"/>
            <a:ext cx="10800715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PA-矩形 1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099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3" name="图形 5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8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95325" y="1244600"/>
            <a:ext cx="509016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87070" y="6356350"/>
            <a:ext cx="28943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4"/>
            </p:custDataLst>
          </p:nvPr>
        </p:nvSpPr>
        <p:spPr>
          <a:xfrm>
            <a:off x="6235065" y="1243330"/>
            <a:ext cx="526097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96595" y="1244600"/>
            <a:ext cx="5253990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235065" y="1719580"/>
            <a:ext cx="5260975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96595" y="1719580"/>
            <a:ext cx="5253990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686435" y="6356350"/>
            <a:ext cx="28949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3" name="图形 5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8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95325" y="1245235"/>
            <a:ext cx="10800715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PA-矩形 1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099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3" name="图形 5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7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8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95325" y="1244600"/>
            <a:ext cx="509016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87070" y="6356350"/>
            <a:ext cx="28943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400800" y="1244600"/>
            <a:ext cx="509524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95325" y="1244600"/>
            <a:ext cx="5090160" cy="493204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87070" y="6356350"/>
            <a:ext cx="28943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4"/>
            </p:custDataLst>
          </p:nvPr>
        </p:nvSpPr>
        <p:spPr>
          <a:xfrm>
            <a:off x="6235065" y="1243330"/>
            <a:ext cx="526097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96595" y="1244600"/>
            <a:ext cx="5253990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235065" y="1719580"/>
            <a:ext cx="5260975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96595" y="1719580"/>
            <a:ext cx="5253990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686435" y="6356350"/>
            <a:ext cx="28949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99770" y="6356350"/>
            <a:ext cx="288163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rgbClr val="FFFFFF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4"/>
            </p:custDataLst>
          </p:nvPr>
        </p:nvSpPr>
        <p:spPr>
          <a:xfrm>
            <a:off x="6235065" y="1243330"/>
            <a:ext cx="526097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96595" y="1244600"/>
            <a:ext cx="5253990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235065" y="1719580"/>
            <a:ext cx="5260975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96595" y="1719580"/>
            <a:ext cx="5253990" cy="44564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686435" y="6356350"/>
            <a:ext cx="28949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869315" y="523875"/>
            <a:ext cx="10626090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9135" y="6356350"/>
            <a:ext cx="2882265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886075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5960" y="6356350"/>
            <a:ext cx="288544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88544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tags" Target="../tags/tag82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81.xml"/><Relationship Id="rId18" Type="http://schemas.openxmlformats.org/officeDocument/2006/relationships/tags" Target="../tags/tag80.xml"/><Relationship Id="rId17" Type="http://schemas.openxmlformats.org/officeDocument/2006/relationships/tags" Target="../tags/tag79.xml"/><Relationship Id="rId16" Type="http://schemas.openxmlformats.org/officeDocument/2006/relationships/tags" Target="../tags/tag78.xml"/><Relationship Id="rId15" Type="http://schemas.openxmlformats.org/officeDocument/2006/relationships/tags" Target="../tags/tag77.xml"/><Relationship Id="rId14" Type="http://schemas.openxmlformats.org/officeDocument/2006/relationships/tags" Target="../tags/tag76.xml"/><Relationship Id="rId13" Type="http://schemas.openxmlformats.org/officeDocument/2006/relationships/image" Target="../media/image1.jpeg"/><Relationship Id="rId12" Type="http://schemas.openxmlformats.org/officeDocument/2006/relationships/tags" Target="../tags/tag75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20" Type="http://schemas.openxmlformats.org/officeDocument/2006/relationships/tags" Target="../tags/tag16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63.xml"/><Relationship Id="rId18" Type="http://schemas.openxmlformats.org/officeDocument/2006/relationships/tags" Target="../tags/tag162.xml"/><Relationship Id="rId17" Type="http://schemas.openxmlformats.org/officeDocument/2006/relationships/tags" Target="../tags/tag161.xml"/><Relationship Id="rId16" Type="http://schemas.openxmlformats.org/officeDocument/2006/relationships/tags" Target="../tags/tag160.xml"/><Relationship Id="rId15" Type="http://schemas.openxmlformats.org/officeDocument/2006/relationships/tags" Target="../tags/tag159.xml"/><Relationship Id="rId14" Type="http://schemas.openxmlformats.org/officeDocument/2006/relationships/tags" Target="../tags/tag158.xml"/><Relationship Id="rId13" Type="http://schemas.openxmlformats.org/officeDocument/2006/relationships/image" Target="../media/image1.jpeg"/><Relationship Id="rId12" Type="http://schemas.openxmlformats.org/officeDocument/2006/relationships/tags" Target="../tags/tag15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1" Type="http://schemas.openxmlformats.org/officeDocument/2006/relationships/theme" Target="../theme/theme3.xml"/><Relationship Id="rId20" Type="http://schemas.openxmlformats.org/officeDocument/2006/relationships/tags" Target="../tags/tag246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245.xml"/><Relationship Id="rId18" Type="http://schemas.openxmlformats.org/officeDocument/2006/relationships/tags" Target="../tags/tag244.xml"/><Relationship Id="rId17" Type="http://schemas.openxmlformats.org/officeDocument/2006/relationships/tags" Target="../tags/tag243.xml"/><Relationship Id="rId16" Type="http://schemas.openxmlformats.org/officeDocument/2006/relationships/tags" Target="../tags/tag242.xml"/><Relationship Id="rId15" Type="http://schemas.openxmlformats.org/officeDocument/2006/relationships/tags" Target="../tags/tag241.xml"/><Relationship Id="rId14" Type="http://schemas.openxmlformats.org/officeDocument/2006/relationships/tags" Target="../tags/tag240.xml"/><Relationship Id="rId13" Type="http://schemas.openxmlformats.org/officeDocument/2006/relationships/image" Target="../media/image1.jpeg"/><Relationship Id="rId12" Type="http://schemas.openxmlformats.org/officeDocument/2006/relationships/tags" Target="../tags/tag239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1" Type="http://schemas.openxmlformats.org/officeDocument/2006/relationships/theme" Target="../theme/theme4.xml"/><Relationship Id="rId20" Type="http://schemas.openxmlformats.org/officeDocument/2006/relationships/tags" Target="../tags/tag328.xml"/><Relationship Id="rId2" Type="http://schemas.openxmlformats.org/officeDocument/2006/relationships/slideLayout" Target="../slideLayouts/slideLayout35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image" Target="../media/image1.jpeg"/><Relationship Id="rId12" Type="http://schemas.openxmlformats.org/officeDocument/2006/relationships/tags" Target="../tags/tag321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1" Type="http://schemas.openxmlformats.org/officeDocument/2006/relationships/theme" Target="../theme/theme5.xml"/><Relationship Id="rId20" Type="http://schemas.openxmlformats.org/officeDocument/2006/relationships/tags" Target="../tags/tag410.xml"/><Relationship Id="rId2" Type="http://schemas.openxmlformats.org/officeDocument/2006/relationships/slideLayout" Target="../slideLayouts/slideLayout46.xml"/><Relationship Id="rId19" Type="http://schemas.openxmlformats.org/officeDocument/2006/relationships/tags" Target="../tags/tag409.xml"/><Relationship Id="rId18" Type="http://schemas.openxmlformats.org/officeDocument/2006/relationships/tags" Target="../tags/tag408.xml"/><Relationship Id="rId17" Type="http://schemas.openxmlformats.org/officeDocument/2006/relationships/tags" Target="../tags/tag407.xml"/><Relationship Id="rId16" Type="http://schemas.openxmlformats.org/officeDocument/2006/relationships/tags" Target="../tags/tag406.xml"/><Relationship Id="rId15" Type="http://schemas.openxmlformats.org/officeDocument/2006/relationships/tags" Target="../tags/tag405.xml"/><Relationship Id="rId14" Type="http://schemas.openxmlformats.org/officeDocument/2006/relationships/tags" Target="../tags/tag404.xml"/><Relationship Id="rId13" Type="http://schemas.openxmlformats.org/officeDocument/2006/relationships/image" Target="../media/image1.jpeg"/><Relationship Id="rId12" Type="http://schemas.openxmlformats.org/officeDocument/2006/relationships/tags" Target="../tags/tag403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KSO_TEMPLATE" hidden="1"/>
          <p:cNvSpPr/>
          <p:nvPr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 userDrawn="1"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 userDrawn="1"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 userDrawn="1"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 rotWithShape="1">
          <a:blip r:embed="rId1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 userDrawn="1"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14.xml"/><Relationship Id="rId3" Type="http://schemas.openxmlformats.org/officeDocument/2006/relationships/tags" Target="../tags/tag413.xml"/><Relationship Id="rId2" Type="http://schemas.openxmlformats.org/officeDocument/2006/relationships/tags" Target="../tags/tag412.xml"/><Relationship Id="rId1" Type="http://schemas.openxmlformats.org/officeDocument/2006/relationships/tags" Target="../tags/tag41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video" Target="../media/media3.mp4"/><Relationship Id="rId8" Type="http://schemas.openxmlformats.org/officeDocument/2006/relationships/image" Target="../media/image7.png"/><Relationship Id="rId7" Type="http://schemas.microsoft.com/office/2007/relationships/media" Target="../media/media2.mp4"/><Relationship Id="rId6" Type="http://schemas.openxmlformats.org/officeDocument/2006/relationships/video" Target="../media/media2.mp4"/><Relationship Id="rId5" Type="http://schemas.openxmlformats.org/officeDocument/2006/relationships/image" Target="../media/image6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5.png"/><Relationship Id="rId13" Type="http://schemas.openxmlformats.org/officeDocument/2006/relationships/slideLayout" Target="../slideLayouts/slideLayout35.xml"/><Relationship Id="rId12" Type="http://schemas.openxmlformats.org/officeDocument/2006/relationships/tags" Target="../tags/tag450.xml"/><Relationship Id="rId11" Type="http://schemas.openxmlformats.org/officeDocument/2006/relationships/image" Target="../media/image8.png"/><Relationship Id="rId10" Type="http://schemas.microsoft.com/office/2007/relationships/media" Target="../media/media3.mp4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5.xml"/><Relationship Id="rId5" Type="http://schemas.openxmlformats.org/officeDocument/2006/relationships/tags" Target="../tags/tag451.xml"/><Relationship Id="rId4" Type="http://schemas.openxmlformats.org/officeDocument/2006/relationships/image" Target="../media/image10.png"/><Relationship Id="rId3" Type="http://schemas.microsoft.com/office/2007/relationships/media" Target="../media/media4.mp4"/><Relationship Id="rId2" Type="http://schemas.openxmlformats.org/officeDocument/2006/relationships/video" Target="../media/media4.mp4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452.xml"/><Relationship Id="rId8" Type="http://schemas.openxmlformats.org/officeDocument/2006/relationships/image" Target="../media/image14.png"/><Relationship Id="rId7" Type="http://schemas.microsoft.com/office/2007/relationships/media" Target="../media/media6.mp4"/><Relationship Id="rId6" Type="http://schemas.openxmlformats.org/officeDocument/2006/relationships/video" Target="../media/media6.mp4"/><Relationship Id="rId5" Type="http://schemas.openxmlformats.org/officeDocument/2006/relationships/image" Target="../media/image13.png"/><Relationship Id="rId4" Type="http://schemas.microsoft.com/office/2007/relationships/media" Target="../media/media5.mp4"/><Relationship Id="rId3" Type="http://schemas.openxmlformats.org/officeDocument/2006/relationships/video" Target="../media/media5.mp4"/><Relationship Id="rId2" Type="http://schemas.openxmlformats.org/officeDocument/2006/relationships/image" Target="../media/image12.png"/><Relationship Id="rId10" Type="http://schemas.openxmlformats.org/officeDocument/2006/relationships/slideLayout" Target="../slideLayouts/slideLayout35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5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5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55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48.xml"/><Relationship Id="rId3" Type="http://schemas.openxmlformats.org/officeDocument/2006/relationships/tags" Target="../tags/tag458.xml"/><Relationship Id="rId2" Type="http://schemas.openxmlformats.org/officeDocument/2006/relationships/tags" Target="../tags/tag457.xml"/><Relationship Id="rId1" Type="http://schemas.openxmlformats.org/officeDocument/2006/relationships/tags" Target="../tags/tag45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6.xml"/><Relationship Id="rId1" Type="http://schemas.openxmlformats.org/officeDocument/2006/relationships/tags" Target="../tags/tag45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6.xml"/><Relationship Id="rId1" Type="http://schemas.openxmlformats.org/officeDocument/2006/relationships/tags" Target="../tags/tag46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6.xml"/><Relationship Id="rId1" Type="http://schemas.openxmlformats.org/officeDocument/2006/relationships/tags" Target="../tags/tag46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423.xml"/><Relationship Id="rId8" Type="http://schemas.openxmlformats.org/officeDocument/2006/relationships/tags" Target="../tags/tag422.xml"/><Relationship Id="rId7" Type="http://schemas.openxmlformats.org/officeDocument/2006/relationships/tags" Target="../tags/tag421.xml"/><Relationship Id="rId6" Type="http://schemas.openxmlformats.org/officeDocument/2006/relationships/tags" Target="../tags/tag420.xml"/><Relationship Id="rId5" Type="http://schemas.openxmlformats.org/officeDocument/2006/relationships/tags" Target="../tags/tag419.xml"/><Relationship Id="rId4" Type="http://schemas.openxmlformats.org/officeDocument/2006/relationships/tags" Target="../tags/tag418.xml"/><Relationship Id="rId3" Type="http://schemas.openxmlformats.org/officeDocument/2006/relationships/tags" Target="../tags/tag417.xml"/><Relationship Id="rId2" Type="http://schemas.openxmlformats.org/officeDocument/2006/relationships/tags" Target="../tags/tag416.xml"/><Relationship Id="rId17" Type="http://schemas.openxmlformats.org/officeDocument/2006/relationships/notesSlide" Target="../notesSlides/notesSlide1.xml"/><Relationship Id="rId16" Type="http://schemas.openxmlformats.org/officeDocument/2006/relationships/slideLayout" Target="../slideLayouts/slideLayout3.xml"/><Relationship Id="rId15" Type="http://schemas.openxmlformats.org/officeDocument/2006/relationships/tags" Target="../tags/tag429.xml"/><Relationship Id="rId14" Type="http://schemas.openxmlformats.org/officeDocument/2006/relationships/tags" Target="../tags/tag428.xml"/><Relationship Id="rId13" Type="http://schemas.openxmlformats.org/officeDocument/2006/relationships/tags" Target="../tags/tag427.xml"/><Relationship Id="rId12" Type="http://schemas.openxmlformats.org/officeDocument/2006/relationships/tags" Target="../tags/tag426.xml"/><Relationship Id="rId11" Type="http://schemas.openxmlformats.org/officeDocument/2006/relationships/tags" Target="../tags/tag425.xml"/><Relationship Id="rId10" Type="http://schemas.openxmlformats.org/officeDocument/2006/relationships/tags" Target="../tags/tag424.xml"/><Relationship Id="rId1" Type="http://schemas.openxmlformats.org/officeDocument/2006/relationships/tags" Target="../tags/tag415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Relationship Id="rId3" Type="http://schemas.openxmlformats.org/officeDocument/2006/relationships/tags" Target="../tags/tag464.xml"/><Relationship Id="rId2" Type="http://schemas.openxmlformats.org/officeDocument/2006/relationships/tags" Target="../tags/tag463.xml"/><Relationship Id="rId1" Type="http://schemas.openxmlformats.org/officeDocument/2006/relationships/tags" Target="../tags/tag46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6.xml"/><Relationship Id="rId3" Type="http://schemas.openxmlformats.org/officeDocument/2006/relationships/tags" Target="../tags/tag432.xml"/><Relationship Id="rId2" Type="http://schemas.openxmlformats.org/officeDocument/2006/relationships/tags" Target="../tags/tag431.xml"/><Relationship Id="rId1" Type="http://schemas.openxmlformats.org/officeDocument/2006/relationships/tags" Target="../tags/tag43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43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42.xml"/><Relationship Id="rId8" Type="http://schemas.openxmlformats.org/officeDocument/2006/relationships/tags" Target="../tags/tag441.xml"/><Relationship Id="rId7" Type="http://schemas.openxmlformats.org/officeDocument/2006/relationships/tags" Target="../tags/tag440.xml"/><Relationship Id="rId6" Type="http://schemas.openxmlformats.org/officeDocument/2006/relationships/tags" Target="../tags/tag439.xml"/><Relationship Id="rId5" Type="http://schemas.openxmlformats.org/officeDocument/2006/relationships/tags" Target="../tags/tag438.xml"/><Relationship Id="rId4" Type="http://schemas.openxmlformats.org/officeDocument/2006/relationships/tags" Target="../tags/tag437.xml"/><Relationship Id="rId3" Type="http://schemas.openxmlformats.org/officeDocument/2006/relationships/tags" Target="../tags/tag436.xml"/><Relationship Id="rId2" Type="http://schemas.openxmlformats.org/officeDocument/2006/relationships/tags" Target="../tags/tag435.xml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29.xml"/><Relationship Id="rId10" Type="http://schemas.openxmlformats.org/officeDocument/2006/relationships/tags" Target="../tags/tag443.xml"/><Relationship Id="rId1" Type="http://schemas.openxmlformats.org/officeDocument/2006/relationships/tags" Target="../tags/tag4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44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7.xml"/><Relationship Id="rId3" Type="http://schemas.openxmlformats.org/officeDocument/2006/relationships/tags" Target="../tags/tag447.xml"/><Relationship Id="rId2" Type="http://schemas.openxmlformats.org/officeDocument/2006/relationships/tags" Target="../tags/tag446.xml"/><Relationship Id="rId1" Type="http://schemas.openxmlformats.org/officeDocument/2006/relationships/tags" Target="../tags/tag4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占位符 5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>
          <a:xfrm>
            <a:off x="730885" y="3587115"/>
            <a:ext cx="5365115" cy="1555115"/>
          </a:xfrm>
        </p:spPr>
        <p:txBody>
          <a:bodyPr>
            <a:noAutofit/>
          </a:bodyPr>
          <a:p>
            <a:pPr marL="0" lvl="0" indent="-285750" algn="ctr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900">
                <a:solidFill>
                  <a:srgbClr val="FFFFFF"/>
                </a:solidFill>
              </a:rPr>
              <a:t>组长：朱鑫悦</a:t>
            </a:r>
            <a:endParaRPr lang="zh-CN" altLang="en-US" sz="1900">
              <a:solidFill>
                <a:srgbClr val="FFFFFF"/>
              </a:solidFill>
            </a:endParaRPr>
          </a:p>
          <a:p>
            <a:pPr marL="0" lvl="0" indent="-285750" algn="ctr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900">
                <a:solidFill>
                  <a:srgbClr val="FFFFFF"/>
                </a:solidFill>
              </a:rPr>
              <a:t>导师：左依晗</a:t>
            </a:r>
            <a:endParaRPr lang="zh-CN" altLang="en-US" sz="1900">
              <a:solidFill>
                <a:srgbClr val="FFFFFF"/>
              </a:solidFill>
            </a:endParaRPr>
          </a:p>
          <a:p>
            <a:pPr marL="0" lvl="0" indent="-285750" algn="ctr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900">
                <a:solidFill>
                  <a:srgbClr val="FFFFFF"/>
                </a:solidFill>
              </a:rPr>
              <a:t>组员：王佳琪 熊天羽 陈博玮</a:t>
            </a: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/>
              <a:t>开源 第9组项目汇报</a:t>
            </a:r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 smtClean="0">
                <a:ln>
                  <a:noFill/>
                  <a:prstDash val="sysDot"/>
                </a:ln>
                <a:solidFill>
                  <a:schemeClr val="accent1"/>
                </a:solidFill>
                <a:uFillTx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Simple &amp; Creative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b="1"/>
              <a:t>修改了樱桃炸弹的爆炸半径</a:t>
            </a:r>
            <a:endParaRPr lang="zh-CN" altLang="en-US" b="1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 b="1"/>
              <a:t>修复了土豆地雷的判定范围半径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3.</a:t>
            </a:r>
            <a:r>
              <a:rPr lang="zh-CN" altLang="en-US"/>
              <a:t>代码编写</a:t>
            </a:r>
            <a:endParaRPr lang="zh-CN" altLang="en-US"/>
          </a:p>
        </p:txBody>
      </p:sp>
      <p:pic>
        <p:nvPicPr>
          <p:cNvPr id="4" name="图片 3" descr="樱桃炸弹爆炸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703070"/>
            <a:ext cx="6750050" cy="1854200"/>
          </a:xfrm>
          <a:prstGeom prst="rect">
            <a:avLst/>
          </a:prstGeom>
        </p:spPr>
      </p:pic>
      <p:pic>
        <p:nvPicPr>
          <p:cNvPr id="2024473799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4400550"/>
            <a:ext cx="5270500" cy="1115060"/>
          </a:xfrm>
          <a:prstGeom prst="rect">
            <a:avLst/>
          </a:prstGeom>
        </p:spPr>
      </p:pic>
      <p:pic>
        <p:nvPicPr>
          <p:cNvPr id="5" name="cce615e9d49e00a90aedf589cd025267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06255" y="4400550"/>
            <a:ext cx="2704465" cy="2123440"/>
          </a:xfrm>
          <a:prstGeom prst="rect">
            <a:avLst/>
          </a:prstGeom>
        </p:spPr>
      </p:pic>
      <p:pic>
        <p:nvPicPr>
          <p:cNvPr id="6" name="a35abd9f72130b167211845c3efabc9f">
            <a:hlinkClick r:id="" action="ppaction://media"/>
          </p:cNvPr>
          <p:cNvPicPr/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52540" y="4400550"/>
            <a:ext cx="2914650" cy="2123440"/>
          </a:xfrm>
          <a:prstGeom prst="rect">
            <a:avLst/>
          </a:prstGeom>
        </p:spPr>
      </p:pic>
      <p:pic>
        <p:nvPicPr>
          <p:cNvPr id="7" name="819a1a1e986eed947132342e6b6482fa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39735" y="1637665"/>
            <a:ext cx="2797175" cy="1919605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 fullScrn="0"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 fullScrn="0">
              <p:cMediaNode>
                <p:cTn id="4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b="1"/>
              <a:t>更改原有植物火爆辣椒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3.</a:t>
            </a:r>
            <a:r>
              <a:rPr lang="zh-CN" altLang="en-US"/>
              <a:t>代码编写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3140" y="1689418"/>
            <a:ext cx="5533390" cy="2687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3545f3225a62cf6be07eb688ae36307d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65595" y="1689735"/>
            <a:ext cx="4196080" cy="268859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b="1"/>
              <a:t>添加新的植物戴夫</a:t>
            </a:r>
            <a:endParaRPr lang="zh-CN" altLang="en-US" b="1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 b="1"/>
              <a:t>添加新的植物双子向日葵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3.</a:t>
            </a:r>
            <a:r>
              <a:rPr lang="zh-CN" altLang="en-US"/>
              <a:t>代码编写</a:t>
            </a:r>
            <a:endParaRPr lang="zh-CN" altLang="en-US"/>
          </a:p>
        </p:txBody>
      </p:sp>
      <p:pic>
        <p:nvPicPr>
          <p:cNvPr id="210574038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69315" y="1754505"/>
            <a:ext cx="4554220" cy="1408430"/>
          </a:xfrm>
          <a:prstGeom prst="rect">
            <a:avLst/>
          </a:prstGeom>
          <a:noFill/>
        </p:spPr>
      </p:pic>
      <p:pic>
        <p:nvPicPr>
          <p:cNvPr id="4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15" y="3761740"/>
            <a:ext cx="5267960" cy="1724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0af18cca917ae9a08688dc415f788c7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52385" y="1179830"/>
            <a:ext cx="3035935" cy="2190115"/>
          </a:xfrm>
          <a:prstGeom prst="rect">
            <a:avLst/>
          </a:prstGeom>
        </p:spPr>
      </p:pic>
      <p:pic>
        <p:nvPicPr>
          <p:cNvPr id="6" name="e1b561bf14ad584e4d4dccae5d607321">
            <a:hlinkClick r:id="" action="ppaction://media"/>
          </p:cNvPr>
          <p:cNvPicPr/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52385" y="3685540"/>
            <a:ext cx="3035300" cy="236029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 fullScrn="0"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>
            <a:normAutofit fontScale="90000" lnSpcReduction="20000"/>
          </a:bodyPr>
          <a:p>
            <a:pPr marL="0" indent="0">
              <a:lnSpc>
                <a:spcPct val="40000"/>
              </a:lnSpc>
              <a:buNone/>
            </a:pPr>
            <a:endParaRPr lang="zh-CN" altLang="en-US"/>
          </a:p>
          <a:p>
            <a:pPr marL="0" indent="0">
              <a:lnSpc>
                <a:spcPct val="40000"/>
              </a:lnSpc>
              <a:buNone/>
            </a:pPr>
            <a:endParaRPr lang="zh-CN" altLang="en-US"/>
          </a:p>
          <a:p>
            <a:pPr marL="0" indent="0">
              <a:lnSpc>
                <a:spcPct val="40000"/>
              </a:lnSpc>
              <a:buNone/>
            </a:pPr>
            <a:r>
              <a:rPr lang="zh-CN" altLang="en-US" b="1"/>
              <a:t>主要包括：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配置、编译和安装说明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贡献者：朱鑫悦、王佳琪、陈博玮、熊天羽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历史发展演变记录，包含开源原项目网址，及本项目版本的迭代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许可证条款文件：MIT许可证</a:t>
            </a:r>
            <a:endParaRPr lang="zh-CN" altLang="en-US" b="1"/>
          </a:p>
          <a:p>
            <a:pPr marL="0" indent="0">
              <a:lnSpc>
                <a:spcPct val="40000"/>
              </a:lnSpc>
              <a:buNone/>
            </a:pPr>
            <a:endParaRPr lang="zh-CN" altLang="en-US"/>
          </a:p>
          <a:p>
            <a:pPr marL="0" indent="0">
              <a:lnSpc>
                <a:spcPct val="40000"/>
              </a:lnSpc>
              <a:buNone/>
            </a:pPr>
            <a:r>
              <a:rPr lang="zh-CN" altLang="en-US" b="1"/>
              <a:t>使用说明：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使用鼠标收集阳光，选择植物卡并为植物播种</a:t>
            </a:r>
            <a:endParaRPr lang="zh-CN" altLang="en-US" b="1"/>
          </a:p>
          <a:p>
            <a:pPr>
              <a:lnSpc>
                <a:spcPct val="40000"/>
              </a:lnSpc>
            </a:pPr>
            <a:endParaRPr lang="zh-CN" altLang="en-US" b="1"/>
          </a:p>
          <a:p>
            <a:pPr>
              <a:lnSpc>
                <a:spcPct val="40000"/>
              </a:lnSpc>
            </a:pPr>
            <a:r>
              <a:rPr lang="zh-CN" altLang="en-US" b="1"/>
              <a:t>您可以通过更改 source/constants.py 中的 START_LEVEL_NUM 值来设置启动级别：</a:t>
            </a:r>
            <a:endParaRPr lang="zh-CN" altLang="en-US" b="1"/>
          </a:p>
          <a:p>
            <a:pPr marL="0" indent="457200">
              <a:lnSpc>
                <a:spcPct val="40000"/>
              </a:lnSpc>
              <a:buNone/>
            </a:pPr>
            <a:endParaRPr lang="zh-CN" altLang="en-US" b="1"/>
          </a:p>
          <a:p>
            <a:pPr marL="0" indent="457200">
              <a:lnSpc>
                <a:spcPct val="70000"/>
              </a:lnSpc>
              <a:buNone/>
            </a:pPr>
            <a:r>
              <a:rPr lang="zh-CN" altLang="en-US" b="1"/>
              <a:t>level 1 and 2：day level（1、2级：日间级别）</a:t>
            </a:r>
            <a:endParaRPr lang="zh-CN" altLang="en-US" b="1"/>
          </a:p>
          <a:p>
            <a:pPr marL="0" indent="457200">
              <a:lnSpc>
                <a:spcPct val="70000"/>
              </a:lnSpc>
              <a:buNone/>
            </a:pPr>
            <a:r>
              <a:rPr lang="zh-CN" altLang="en-US" b="1"/>
              <a:t>level 3: night level（第三级：夜间级）</a:t>
            </a:r>
            <a:endParaRPr lang="zh-CN" altLang="en-US" b="1"/>
          </a:p>
          <a:p>
            <a:pPr marL="0" indent="457200">
              <a:lnSpc>
                <a:spcPct val="70000"/>
              </a:lnSpc>
              <a:buNone/>
            </a:pPr>
            <a:r>
              <a:rPr lang="zh-CN" altLang="en-US" b="1"/>
              <a:t>level 4: moving card select level（级别4：移动卡选择级别）</a:t>
            </a:r>
            <a:endParaRPr lang="zh-CN" altLang="en-US" b="1"/>
          </a:p>
          <a:p>
            <a:pPr marL="0" indent="457200">
              <a:lnSpc>
                <a:spcPct val="70000"/>
              </a:lnSpc>
              <a:buNone/>
            </a:pPr>
            <a:r>
              <a:rPr lang="zh-CN" altLang="en-US" b="1"/>
              <a:t>level 5: wallnut bowling level（5级：胡桃保龄球级别）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4.</a:t>
            </a:r>
            <a:r>
              <a:rPr lang="zh-CN" altLang="en-US"/>
              <a:t>文档撰写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>
            <a:normAutofit/>
          </a:bodyPr>
          <a:p>
            <a:pPr>
              <a:lnSpc>
                <a:spcPct val="170000"/>
              </a:lnSpc>
            </a:pPr>
            <a:r>
              <a:rPr lang="zh-CN" altLang="en-US" sz="2400" b="1"/>
              <a:t>项目上传至Bistu-OSSDT-2024项目仓库下9-Python-PlantsVsZombies--Plain</a:t>
            </a:r>
            <a:endParaRPr lang="zh-CN" altLang="en-US" sz="2400" b="1"/>
          </a:p>
          <a:p>
            <a:pPr>
              <a:lnSpc>
                <a:spcPct val="170000"/>
              </a:lnSpc>
            </a:pPr>
            <a:r>
              <a:rPr lang="zh-CN" altLang="en-US" sz="2400" b="1"/>
              <a:t>仓库中，包括程序代码，readme文档，课程PPT与示例图片等。</a:t>
            </a:r>
            <a:endParaRPr lang="zh-CN" altLang="en-US" sz="2400" b="1"/>
          </a:p>
          <a:p>
            <a:pPr>
              <a:lnSpc>
                <a:spcPct val="170000"/>
              </a:lnSpc>
            </a:pPr>
            <a:endParaRPr lang="zh-CN" altLang="en-US" b="1"/>
          </a:p>
          <a:p>
            <a:pPr>
              <a:lnSpc>
                <a:spcPct val="170000"/>
              </a:lnSpc>
            </a:pP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5.</a:t>
            </a:r>
            <a:r>
              <a:rPr lang="zh-CN" altLang="en-US"/>
              <a:t>项目发布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b="1"/>
              <a:t>代码库：GitHub Bistu-OSSDT-2024/9-Python-PlantsVsZombies--Plain (github.com)</a:t>
            </a:r>
            <a:endParaRPr lang="zh-CN" altLang="en-US" b="1"/>
          </a:p>
          <a:p>
            <a:r>
              <a:rPr lang="zh-CN" altLang="en-US" b="1"/>
              <a:t>网站：Github Bistu-OSSDT-2024/9-Python-PlantsVsZombies--Plain (github.com)</a:t>
            </a:r>
            <a:endParaRPr lang="zh-CN" altLang="en-US" b="1"/>
          </a:p>
          <a:p>
            <a:r>
              <a:rPr lang="zh-CN" altLang="en-US" b="1"/>
              <a:t>Wiki：none</a:t>
            </a:r>
            <a:endParaRPr lang="zh-CN" altLang="en-US" b="1"/>
          </a:p>
          <a:p>
            <a:r>
              <a:rPr lang="zh-CN" altLang="en-US" b="1"/>
              <a:t>邮件列表：1621589767@qq.com</a:t>
            </a:r>
            <a:endParaRPr lang="zh-CN" altLang="en-US" b="1"/>
          </a:p>
          <a:p>
            <a:r>
              <a:rPr lang="zh-CN" altLang="en-US" b="1"/>
              <a:t>缺陷追踪系统：none</a:t>
            </a:r>
            <a:endParaRPr lang="zh-CN" altLang="en-US" b="1"/>
          </a:p>
          <a:p>
            <a:r>
              <a:rPr lang="zh-CN" altLang="en-US" b="1"/>
              <a:t>文档：GitHub Bistu-OSSDT-2024/9-Python-PlantsVsZombies--Plain (github.com)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6.</a:t>
            </a:r>
            <a:r>
              <a:rPr lang="zh-CN" altLang="en-US"/>
              <a:t>项目信息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t>Part Three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t>项目计划</a:t>
            </a:r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sz="2400"/>
              <a:t>本项目将以v1.0.0的版本发布，计划以半年为周期，持续推出新版，期间将会修改原版bug，添加新的植物、游戏模式，并进行内部测试和公开测试，收集用户反馈并进行必要的调整和优化。</a:t>
            </a:r>
            <a:endParaRPr lang="zh-CN" altLang="en-US" sz="2400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版本发布计划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en-US" altLang="zh-CN" sz="2400" b="1"/>
              <a:t>1</a:t>
            </a:r>
            <a:r>
              <a:rPr sz="2400" b="1"/>
              <a:t>）</a:t>
            </a:r>
            <a:r>
              <a:rPr lang="zh-CN" altLang="en-US" sz="2400" b="1"/>
              <a:t>主要用户群体：</a:t>
            </a:r>
            <a:endParaRPr lang="zh-CN" altLang="en-US" sz="2400" b="1"/>
          </a:p>
          <a:p>
            <a:r>
              <a:rPr lang="zh-CN" altLang="en-US" sz="2400" b="1"/>
              <a:t>  游戏爱好者和《植物大战僵尸》的粉丝。</a:t>
            </a:r>
            <a:endParaRPr lang="zh-CN" altLang="en-US" sz="2400" b="1"/>
          </a:p>
          <a:p>
            <a:r>
              <a:rPr lang="zh-CN" altLang="en-US" sz="2400" b="1"/>
              <a:t>  对开源游戏和自定义内容感兴趣的开发者和玩家。</a:t>
            </a:r>
            <a:endParaRPr lang="zh-CN" altLang="en-US" sz="2400" b="1"/>
          </a:p>
          <a:p>
            <a:r>
              <a:rPr lang="zh-CN" altLang="en-US" sz="2400" b="1"/>
              <a:t>2）用户需求：</a:t>
            </a:r>
            <a:endParaRPr lang="zh-CN" altLang="en-US" sz="2400" b="1"/>
          </a:p>
          <a:p>
            <a:r>
              <a:rPr lang="zh-CN" altLang="en-US" sz="2400" b="1"/>
              <a:t>  寻求新的游戏体验和挑战。</a:t>
            </a:r>
            <a:endParaRPr lang="zh-CN" altLang="en-US" sz="2400" b="1"/>
          </a:p>
          <a:p>
            <a:r>
              <a:rPr lang="zh-CN" altLang="en-US" sz="2400" b="1"/>
              <a:t>  希望参与到游戏内容创作和社区交流中的玩家。</a:t>
            </a:r>
            <a:endParaRPr lang="zh-CN" altLang="en-US" sz="2400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2.面向用户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en-US" altLang="zh-CN" b="1"/>
              <a:t>1</a:t>
            </a:r>
            <a:r>
              <a:rPr b="1"/>
              <a:t>）</a:t>
            </a:r>
            <a:r>
              <a:rPr lang="zh-CN" altLang="en-US" b="1"/>
              <a:t>社区平台：</a:t>
            </a:r>
            <a:endParaRPr lang="zh-CN" altLang="en-US" b="1"/>
          </a:p>
          <a:p>
            <a:r>
              <a:rPr lang="zh-CN" altLang="en-US" b="1"/>
              <a:t>在GitHub项目主页建立详细的文档和使用指南，吸引开发者和玩家参与和贡献。</a:t>
            </a:r>
            <a:endParaRPr lang="zh-CN" altLang="en-US" b="1"/>
          </a:p>
          <a:p>
            <a:r>
              <a:rPr lang="zh-CN" altLang="en-US" b="1"/>
              <a:t>  利用GitHub的Issue和Pull Request系统进行开放式贡献和讨论。</a:t>
            </a:r>
            <a:endParaRPr lang="zh-CN" altLang="en-US" b="1"/>
          </a:p>
          <a:p>
            <a:r>
              <a:rPr lang="zh-CN" altLang="en-US" b="1"/>
              <a:t>2）社交媒体：</a:t>
            </a:r>
            <a:endParaRPr lang="zh-CN" altLang="en-US" b="1"/>
          </a:p>
          <a:p>
            <a:r>
              <a:rPr lang="zh-CN" altLang="en-US" b="1"/>
              <a:t> 利用bilibili、抖音等平台发布版本更新和改进内容，引导现有玩家和新用户关注和参与。</a:t>
            </a:r>
            <a:endParaRPr lang="zh-CN" altLang="en-US" b="1"/>
          </a:p>
          <a:p>
            <a:r>
              <a:rPr lang="zh-CN" altLang="en-US" b="1"/>
              <a:t>3）线下活动：</a:t>
            </a:r>
            <a:endParaRPr lang="zh-CN" altLang="en-US" b="1"/>
          </a:p>
          <a:p>
            <a:r>
              <a:rPr lang="zh-CN" altLang="en-US" b="1"/>
              <a:t>  参与游戏开发者会议和开源社区活动，分享项目经验和互动交流。</a:t>
            </a:r>
            <a:endParaRPr lang="zh-CN" altLang="en-US" b="1"/>
          </a:p>
          <a:p>
            <a:r>
              <a:rPr lang="zh-CN" altLang="en-US" b="1"/>
              <a:t>4）合作推广：</a:t>
            </a:r>
            <a:endParaRPr lang="zh-CN" altLang="en-US" b="1"/>
          </a:p>
          <a:p>
            <a:r>
              <a:rPr lang="zh-CN" altLang="en-US" b="1"/>
              <a:t>  与相关游戏和开源项目合作，进行跨平台宣传和推广，扩大项目影响力和用户基础。</a:t>
            </a:r>
            <a:endParaRPr lang="zh-CN" altLang="en-US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3.</a:t>
            </a:r>
            <a:r>
              <a:t>推广策略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8" name="序号"/>
          <p:cNvSpPr txBox="1"/>
          <p:nvPr>
            <p:custDataLst>
              <p:tags r:id="rId3"/>
            </p:custDataLst>
          </p:nvPr>
        </p:nvSpPr>
        <p:spPr>
          <a:xfrm>
            <a:off x="1579245" y="2546350"/>
            <a:ext cx="1554480" cy="63246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01.</a:t>
            </a:r>
            <a:endParaRPr lang="en-US" altLang="zh-CN" sz="2000" dirty="0">
              <a:solidFill>
                <a:schemeClr val="accent1"/>
              </a:solidFill>
              <a:latin typeface="+mj-lt"/>
              <a:ea typeface="+mj-ea"/>
              <a:cs typeface="MiSans Heavy" panose="00000A00000000000000" charset="-122"/>
              <a:sym typeface="+mn-ea"/>
            </a:endParaRPr>
          </a:p>
        </p:txBody>
      </p:sp>
      <p:sp>
        <p:nvSpPr>
          <p:cNvPr id="23" name="标题"/>
          <p:cNvSpPr txBox="1"/>
          <p:nvPr>
            <p:custDataLst>
              <p:tags r:id="rId4"/>
            </p:custDataLst>
          </p:nvPr>
        </p:nvSpPr>
        <p:spPr>
          <a:xfrm>
            <a:off x="1578610" y="3504565"/>
            <a:ext cx="2820670" cy="1704340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项目描述</a:t>
            </a:r>
            <a:endParaRPr lang="en-US" altLang="zh-CN" sz="2400" dirty="0">
              <a:solidFill>
                <a:schemeClr val="accent1"/>
              </a:solidFill>
              <a:latin typeface="+mj-ea"/>
              <a:ea typeface="+mj-ea"/>
              <a:cs typeface="MiSans Heavy" panose="00000A00000000000000" charset="-122"/>
              <a:sym typeface="+mn-ea"/>
            </a:endParaRPr>
          </a:p>
        </p:txBody>
      </p:sp>
      <p:sp>
        <p:nvSpPr>
          <p:cNvPr id="22" name="序号"/>
          <p:cNvSpPr txBox="1"/>
          <p:nvPr>
            <p:custDataLst>
              <p:tags r:id="rId5"/>
            </p:custDataLst>
          </p:nvPr>
        </p:nvSpPr>
        <p:spPr>
          <a:xfrm>
            <a:off x="5029835" y="2546350"/>
            <a:ext cx="1554480" cy="63246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02.</a:t>
            </a:r>
            <a:endParaRPr lang="en-US" altLang="zh-CN" sz="2000" dirty="0">
              <a:solidFill>
                <a:schemeClr val="accent1"/>
              </a:solidFill>
              <a:latin typeface="+mj-lt"/>
              <a:ea typeface="+mj-ea"/>
              <a:cs typeface="MiSans Heavy" panose="00000A00000000000000" charset="-122"/>
              <a:sym typeface="+mn-ea"/>
            </a:endParaRPr>
          </a:p>
        </p:txBody>
      </p:sp>
      <p:sp>
        <p:nvSpPr>
          <p:cNvPr id="33" name="标题"/>
          <p:cNvSpPr txBox="1"/>
          <p:nvPr>
            <p:custDataLst>
              <p:tags r:id="rId6"/>
            </p:custDataLst>
          </p:nvPr>
        </p:nvSpPr>
        <p:spPr>
          <a:xfrm>
            <a:off x="5029200" y="3504565"/>
            <a:ext cx="2820670" cy="1704340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开发流程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  <a:cs typeface="MiSans Heavy" panose="00000A00000000000000" charset="-122"/>
              <a:sym typeface="+mn-ea"/>
            </a:endParaRPr>
          </a:p>
        </p:txBody>
      </p:sp>
      <p:cxnSp>
        <p:nvCxnSpPr>
          <p:cNvPr id="50" name="直接连接符 49"/>
          <p:cNvCxnSpPr/>
          <p:nvPr>
            <p:custDataLst>
              <p:tags r:id="rId7"/>
            </p:custDataLst>
          </p:nvPr>
        </p:nvCxnSpPr>
        <p:spPr>
          <a:xfrm>
            <a:off x="1653540" y="330708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>
            <p:custDataLst>
              <p:tags r:id="rId8"/>
            </p:custDataLst>
          </p:nvPr>
        </p:nvCxnSpPr>
        <p:spPr>
          <a:xfrm>
            <a:off x="1661160" y="330708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>
            <a:off x="5104130" y="330708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>
            <p:custDataLst>
              <p:tags r:id="rId10"/>
            </p:custDataLst>
          </p:nvPr>
        </p:nvCxnSpPr>
        <p:spPr>
          <a:xfrm>
            <a:off x="5111750" y="330708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>
            <p:custDataLst>
              <p:tags r:id="rId11"/>
            </p:custDataLst>
          </p:nvPr>
        </p:nvCxnSpPr>
        <p:spPr>
          <a:xfrm>
            <a:off x="8554720" y="330708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>
            <p:custDataLst>
              <p:tags r:id="rId12"/>
            </p:custDataLst>
          </p:nvPr>
        </p:nvCxnSpPr>
        <p:spPr>
          <a:xfrm>
            <a:off x="8562340" y="330708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序号"/>
          <p:cNvSpPr txBox="1"/>
          <p:nvPr>
            <p:custDataLst>
              <p:tags r:id="rId13"/>
            </p:custDataLst>
          </p:nvPr>
        </p:nvSpPr>
        <p:spPr>
          <a:xfrm>
            <a:off x="8480425" y="2546350"/>
            <a:ext cx="1554480" cy="63246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03.</a:t>
            </a:r>
            <a:endParaRPr lang="en-US" altLang="zh-CN" sz="2000" dirty="0">
              <a:solidFill>
                <a:schemeClr val="accent1"/>
              </a:solidFill>
              <a:latin typeface="+mj-lt"/>
              <a:ea typeface="+mj-ea"/>
              <a:cs typeface="MiSans Heavy" panose="00000A00000000000000" charset="-122"/>
              <a:sym typeface="+mn-ea"/>
            </a:endParaRPr>
          </a:p>
        </p:txBody>
      </p:sp>
      <p:sp>
        <p:nvSpPr>
          <p:cNvPr id="61" name="标题"/>
          <p:cNvSpPr txBox="1"/>
          <p:nvPr>
            <p:custDataLst>
              <p:tags r:id="rId14"/>
            </p:custDataLst>
          </p:nvPr>
        </p:nvSpPr>
        <p:spPr>
          <a:xfrm>
            <a:off x="8479790" y="3504565"/>
            <a:ext cx="2820670" cy="1704340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项目计划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  <a:cs typeface="MiSans Heavy" panose="00000A00000000000000" charset="-122"/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感谢您的观看与聆听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t>汇报人：</a:t>
            </a:r>
            <a:r>
              <a:t>朱鑫悦</a:t>
            </a: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Part One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项目描述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57885" y="3505835"/>
            <a:ext cx="110896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800" b="1" smtClean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项目名称：Python PlantsVsZombies--Plain</a:t>
            </a:r>
            <a:endParaRPr lang="zh-CN" altLang="en-US" sz="2800" b="1" smtClean="0">
              <a:solidFill>
                <a:schemeClr val="accent1"/>
              </a:solidFill>
              <a:latin typeface="+mj-lt"/>
              <a:ea typeface="+mj-ea"/>
              <a:cs typeface="MiSans Heavy" panose="00000A00000000000000" charset="-122"/>
            </a:endParaRPr>
          </a:p>
          <a:p>
            <a:endParaRPr lang="zh-CN" altLang="en-US" sz="28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>
          <a:xfrm>
            <a:off x="694690" y="771525"/>
            <a:ext cx="10800715" cy="4930775"/>
          </a:xfrm>
        </p:spPr>
        <p:txBody>
          <a:bodyPr/>
          <a:p>
            <a:pPr marL="0" indent="0">
              <a:buNone/>
            </a:pPr>
            <a:r>
              <a:rPr lang="zh-CN" altLang="en-US"/>
              <a:t>	</a:t>
            </a:r>
            <a:endParaRPr lang="zh-CN" altLang="en-US"/>
          </a:p>
          <a:p>
            <a:r>
              <a:rPr lang="zh-CN" altLang="en-US" sz="2000" b="1"/>
              <a:t>一个简单的植物大战僵尸游戏。</a:t>
            </a:r>
            <a:endParaRPr lang="zh-CN" altLang="en-US" sz="2000" b="1"/>
          </a:p>
          <a:p>
            <a:r>
              <a:rPr lang="zh-CN" altLang="en-US" sz="2000" b="1"/>
              <a:t>使用json文件存储关卡数据（例如僵尸的位置和时间、背景信息）</a:t>
            </a:r>
            <a:endParaRPr lang="zh-CN" altLang="en-US" sz="2000" b="1"/>
          </a:p>
          <a:p>
            <a:r>
              <a:rPr lang="zh-CN" altLang="en-US" sz="2000" b="1"/>
              <a:t>支持在关卡开始时选择植物卡</a:t>
            </a:r>
            <a:endParaRPr lang="zh-CN" altLang="en-US" sz="2000" b="1"/>
          </a:p>
          <a:p>
            <a:r>
              <a:rPr lang="zh-CN" altLang="en-US" sz="2000" b="1"/>
              <a:t>支持白天级别、夜间级别、移动卡选择级别和胡桃保龄球级别</a:t>
            </a:r>
            <a:endParaRPr lang="zh-CN" altLang="en-US" sz="2000" b="1"/>
          </a:p>
          <a:p>
            <a:r>
              <a:rPr lang="zh-CN" altLang="en-US" sz="2000" b="1"/>
              <a:t>在原有项目基础上，修改了樱桃炸弹爆炸半径的bug，新增三个植物类</a:t>
            </a:r>
            <a:endParaRPr lang="zh-CN" altLang="en-US" sz="2000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>
          <a:xfrm>
            <a:off x="869315" y="523875"/>
            <a:ext cx="10626090" cy="583565"/>
          </a:xfrm>
        </p:spPr>
        <p:txBody>
          <a:bodyPr/>
          <a:p>
            <a:r>
              <a:rPr lang="en-US" altLang="zh-CN"/>
              <a:t>1.</a:t>
            </a:r>
            <a:r>
              <a:rPr lang="zh-CN" altLang="en-US"/>
              <a:t>项目描述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4"/>
          <p:cNvSpPr/>
          <p:nvPr>
            <p:custDataLst>
              <p:tags r:id="rId1"/>
            </p:custDataLst>
          </p:nvPr>
        </p:nvSpPr>
        <p:spPr>
          <a:xfrm>
            <a:off x="610804" y="2339833"/>
            <a:ext cx="2581466" cy="3065030"/>
          </a:xfrm>
          <a:custGeom>
            <a:avLst/>
            <a:gdLst>
              <a:gd name="connsiteX0" fmla="*/ 2901949 w 3176990"/>
              <a:gd name="connsiteY0" fmla="*/ 0 h 2901950"/>
              <a:gd name="connsiteX1" fmla="*/ 2901948 w 3176990"/>
              <a:gd name="connsiteY1" fmla="*/ 1181659 h 2901950"/>
              <a:gd name="connsiteX2" fmla="*/ 3176990 w 3176990"/>
              <a:gd name="connsiteY2" fmla="*/ 1450974 h 2901950"/>
              <a:gd name="connsiteX3" fmla="*/ 2901948 w 3176990"/>
              <a:gd name="connsiteY3" fmla="*/ 1720293 h 2901950"/>
              <a:gd name="connsiteX4" fmla="*/ 2901947 w 3176990"/>
              <a:gd name="connsiteY4" fmla="*/ 2901950 h 2901950"/>
              <a:gd name="connsiteX5" fmla="*/ 0 w 3176990"/>
              <a:gd name="connsiteY5" fmla="*/ 2901949 h 2901950"/>
              <a:gd name="connsiteX6" fmla="*/ 1 w 3176990"/>
              <a:gd name="connsiteY6" fmla="*/ 1 h 290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6990" h="2901950">
                <a:moveTo>
                  <a:pt x="2901949" y="0"/>
                </a:moveTo>
                <a:lnTo>
                  <a:pt x="2901948" y="1181659"/>
                </a:lnTo>
                <a:lnTo>
                  <a:pt x="3176990" y="1450974"/>
                </a:lnTo>
                <a:lnTo>
                  <a:pt x="2901948" y="1720293"/>
                </a:lnTo>
                <a:lnTo>
                  <a:pt x="2901947" y="2901950"/>
                </a:lnTo>
                <a:lnTo>
                  <a:pt x="0" y="290194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9450" tIns="479653" rIns="431477" bIns="479653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朱鑫悦：</a:t>
            </a:r>
            <a:endParaRPr lang="zh-CN" altLang="zh-CN" sz="16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16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新增植物双子向日葵、撰写项目策划书、上传代码</a:t>
            </a:r>
            <a:endParaRPr lang="zh-CN" altLang="zh-CN" sz="16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97" name="Freeform 19"/>
          <p:cNvSpPr/>
          <p:nvPr>
            <p:custDataLst>
              <p:tags r:id="rId2"/>
            </p:custDataLst>
          </p:nvPr>
        </p:nvSpPr>
        <p:spPr>
          <a:xfrm>
            <a:off x="3409572" y="2339833"/>
            <a:ext cx="2581466" cy="3065030"/>
          </a:xfrm>
          <a:custGeom>
            <a:avLst/>
            <a:gdLst>
              <a:gd name="connsiteX0" fmla="*/ 2901948 w 3176987"/>
              <a:gd name="connsiteY0" fmla="*/ 0 h 2901950"/>
              <a:gd name="connsiteX1" fmla="*/ 2901948 w 3176987"/>
              <a:gd name="connsiteY1" fmla="*/ 1181659 h 2901950"/>
              <a:gd name="connsiteX2" fmla="*/ 3176987 w 3176987"/>
              <a:gd name="connsiteY2" fmla="*/ 1450976 h 2901950"/>
              <a:gd name="connsiteX3" fmla="*/ 2901947 w 3176987"/>
              <a:gd name="connsiteY3" fmla="*/ 1720294 h 2901950"/>
              <a:gd name="connsiteX4" fmla="*/ 2901948 w 3176987"/>
              <a:gd name="connsiteY4" fmla="*/ 2901950 h 2901950"/>
              <a:gd name="connsiteX5" fmla="*/ 2 w 3176987"/>
              <a:gd name="connsiteY5" fmla="*/ 2901950 h 2901950"/>
              <a:gd name="connsiteX6" fmla="*/ 0 w 3176987"/>
              <a:gd name="connsiteY6" fmla="*/ 1 h 290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6987" h="2901950">
                <a:moveTo>
                  <a:pt x="2901948" y="0"/>
                </a:moveTo>
                <a:lnTo>
                  <a:pt x="2901948" y="1181659"/>
                </a:lnTo>
                <a:lnTo>
                  <a:pt x="3176987" y="1450976"/>
                </a:lnTo>
                <a:lnTo>
                  <a:pt x="2901947" y="1720294"/>
                </a:lnTo>
                <a:lnTo>
                  <a:pt x="2901948" y="2901950"/>
                </a:lnTo>
                <a:lnTo>
                  <a:pt x="2" y="290195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50121" tIns="479653" rIns="430806" bIns="479653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王佳琪：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修改樱桃炸弹爆炸bug、撰写readme文档、上传文档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" name="任意多边形: 形状 29"/>
          <p:cNvSpPr/>
          <p:nvPr>
            <p:custDataLst>
              <p:tags r:id="rId3"/>
            </p:custDataLst>
          </p:nvPr>
        </p:nvSpPr>
        <p:spPr>
          <a:xfrm>
            <a:off x="605439" y="3362627"/>
            <a:ext cx="519110" cy="1032855"/>
          </a:xfrm>
          <a:custGeom>
            <a:avLst/>
            <a:gdLst>
              <a:gd name="connsiteX0" fmla="*/ 2727 w 519110"/>
              <a:gd name="connsiteY0" fmla="*/ 0 h 1032855"/>
              <a:gd name="connsiteX1" fmla="*/ 519110 w 519110"/>
              <a:gd name="connsiteY1" fmla="*/ 516428 h 1032855"/>
              <a:gd name="connsiteX2" fmla="*/ 2727 w 519110"/>
              <a:gd name="connsiteY2" fmla="*/ 1032855 h 1032855"/>
              <a:gd name="connsiteX3" fmla="*/ 0 w 519110"/>
              <a:gd name="connsiteY3" fmla="*/ 1032581 h 1032855"/>
              <a:gd name="connsiteX4" fmla="*/ 0 w 519110"/>
              <a:gd name="connsiteY4" fmla="*/ 275 h 1032855"/>
              <a:gd name="connsiteX5" fmla="*/ 2727 w 519110"/>
              <a:gd name="connsiteY5" fmla="*/ 0 h 103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110" h="1032855">
                <a:moveTo>
                  <a:pt x="2727" y="0"/>
                </a:moveTo>
                <a:cubicBezTo>
                  <a:pt x="287918" y="0"/>
                  <a:pt x="519110" y="231212"/>
                  <a:pt x="519110" y="516428"/>
                </a:cubicBezTo>
                <a:cubicBezTo>
                  <a:pt x="519110" y="801643"/>
                  <a:pt x="287918" y="1032855"/>
                  <a:pt x="2727" y="1032855"/>
                </a:cubicBezTo>
                <a:lnTo>
                  <a:pt x="0" y="1032581"/>
                </a:lnTo>
                <a:lnTo>
                  <a:pt x="0" y="275"/>
                </a:lnTo>
                <a:lnTo>
                  <a:pt x="2727" y="0"/>
                </a:lnTo>
                <a:close/>
              </a:path>
            </a:pathLst>
          </a:custGeom>
          <a:gradFill>
            <a:gsLst>
              <a:gs pos="200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4123" tIns="195954" rIns="145765" bIns="209367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1</a:t>
            </a:r>
            <a:endParaRPr lang="zh-CN" altLang="zh-CN" sz="32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2" name="任意多边形: 形状 31"/>
          <p:cNvSpPr/>
          <p:nvPr>
            <p:custDataLst>
              <p:tags r:id="rId4"/>
            </p:custDataLst>
          </p:nvPr>
        </p:nvSpPr>
        <p:spPr>
          <a:xfrm>
            <a:off x="3404207" y="3362627"/>
            <a:ext cx="519110" cy="1032855"/>
          </a:xfrm>
          <a:custGeom>
            <a:avLst/>
            <a:gdLst>
              <a:gd name="connsiteX0" fmla="*/ 2727 w 519110"/>
              <a:gd name="connsiteY0" fmla="*/ 0 h 1032855"/>
              <a:gd name="connsiteX1" fmla="*/ 519110 w 519110"/>
              <a:gd name="connsiteY1" fmla="*/ 516428 h 1032855"/>
              <a:gd name="connsiteX2" fmla="*/ 2727 w 519110"/>
              <a:gd name="connsiteY2" fmla="*/ 1032855 h 1032855"/>
              <a:gd name="connsiteX3" fmla="*/ 0 w 519110"/>
              <a:gd name="connsiteY3" fmla="*/ 1032581 h 1032855"/>
              <a:gd name="connsiteX4" fmla="*/ 0 w 519110"/>
              <a:gd name="connsiteY4" fmla="*/ 275 h 1032855"/>
              <a:gd name="connsiteX5" fmla="*/ 2727 w 519110"/>
              <a:gd name="connsiteY5" fmla="*/ 0 h 103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110" h="1032855">
                <a:moveTo>
                  <a:pt x="2727" y="0"/>
                </a:moveTo>
                <a:cubicBezTo>
                  <a:pt x="287918" y="0"/>
                  <a:pt x="519110" y="231212"/>
                  <a:pt x="519110" y="516428"/>
                </a:cubicBezTo>
                <a:cubicBezTo>
                  <a:pt x="519110" y="801643"/>
                  <a:pt x="287918" y="1032855"/>
                  <a:pt x="2727" y="1032855"/>
                </a:cubicBezTo>
                <a:lnTo>
                  <a:pt x="0" y="1032581"/>
                </a:lnTo>
                <a:lnTo>
                  <a:pt x="0" y="275"/>
                </a:lnTo>
                <a:lnTo>
                  <a:pt x="2727" y="0"/>
                </a:lnTo>
                <a:close/>
              </a:path>
            </a:pathLst>
          </a:custGeom>
          <a:gradFill>
            <a:gsLst>
              <a:gs pos="2000">
                <a:schemeClr val="accent2">
                  <a:lumMod val="10000"/>
                  <a:lumOff val="90000"/>
                </a:schemeClr>
              </a:gs>
              <a:gs pos="100000">
                <a:schemeClr val="accent2">
                  <a:lumMod val="10000"/>
                  <a:lumOff val="9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3452" tIns="195954" rIns="146436" bIns="209367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200" b="1" dirty="0">
                <a:solidFill>
                  <a:srgbClr val="5C7885"/>
                </a:solidFill>
                <a:latin typeface="+mn-ea"/>
                <a:cs typeface="+mn-ea"/>
                <a:sym typeface="+mn-ea"/>
              </a:rPr>
              <a:t>2</a:t>
            </a:r>
            <a:endParaRPr lang="en-US" altLang="zh-CN" sz="3200" b="1" dirty="0">
              <a:solidFill>
                <a:srgbClr val="5C7885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39" name="Freeform 25"/>
          <p:cNvSpPr/>
          <p:nvPr>
            <p:custDataLst>
              <p:tags r:id="rId5"/>
            </p:custDataLst>
          </p:nvPr>
        </p:nvSpPr>
        <p:spPr>
          <a:xfrm>
            <a:off x="6209011" y="2339833"/>
            <a:ext cx="2581466" cy="3065030"/>
          </a:xfrm>
          <a:custGeom>
            <a:avLst/>
            <a:gdLst>
              <a:gd name="connsiteX0" fmla="*/ 2901950 w 3176989"/>
              <a:gd name="connsiteY0" fmla="*/ 0 h 2901951"/>
              <a:gd name="connsiteX1" fmla="*/ 2901949 w 3176989"/>
              <a:gd name="connsiteY1" fmla="*/ 1181659 h 2901951"/>
              <a:gd name="connsiteX2" fmla="*/ 3176989 w 3176989"/>
              <a:gd name="connsiteY2" fmla="*/ 1450977 h 2901951"/>
              <a:gd name="connsiteX3" fmla="*/ 2901951 w 3176989"/>
              <a:gd name="connsiteY3" fmla="*/ 1720295 h 2901951"/>
              <a:gd name="connsiteX4" fmla="*/ 2901949 w 3176989"/>
              <a:gd name="connsiteY4" fmla="*/ 2901951 h 2901951"/>
              <a:gd name="connsiteX5" fmla="*/ 0 w 3176989"/>
              <a:gd name="connsiteY5" fmla="*/ 2901950 h 2901951"/>
              <a:gd name="connsiteX6" fmla="*/ 1 w 3176989"/>
              <a:gd name="connsiteY6" fmla="*/ 1 h 2901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6989" h="2901951">
                <a:moveTo>
                  <a:pt x="2901950" y="0"/>
                </a:moveTo>
                <a:lnTo>
                  <a:pt x="2901949" y="1181659"/>
                </a:lnTo>
                <a:lnTo>
                  <a:pt x="3176989" y="1450977"/>
                </a:lnTo>
                <a:lnTo>
                  <a:pt x="2901951" y="1720295"/>
                </a:lnTo>
                <a:lnTo>
                  <a:pt x="2901949" y="2901951"/>
                </a:lnTo>
                <a:lnTo>
                  <a:pt x="0" y="2901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9450" tIns="479653" rIns="431477" bIns="479653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熊天羽：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新增植物戴夫、PPT制作、上传文档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4" name="任意多边形: 形状 33"/>
          <p:cNvSpPr/>
          <p:nvPr>
            <p:custDataLst>
              <p:tags r:id="rId6"/>
            </p:custDataLst>
          </p:nvPr>
        </p:nvSpPr>
        <p:spPr>
          <a:xfrm>
            <a:off x="6203645" y="3362627"/>
            <a:ext cx="519110" cy="1032855"/>
          </a:xfrm>
          <a:custGeom>
            <a:avLst/>
            <a:gdLst>
              <a:gd name="connsiteX0" fmla="*/ 2727 w 519110"/>
              <a:gd name="connsiteY0" fmla="*/ 0 h 1032855"/>
              <a:gd name="connsiteX1" fmla="*/ 519110 w 519110"/>
              <a:gd name="connsiteY1" fmla="*/ 516428 h 1032855"/>
              <a:gd name="connsiteX2" fmla="*/ 2727 w 519110"/>
              <a:gd name="connsiteY2" fmla="*/ 1032855 h 1032855"/>
              <a:gd name="connsiteX3" fmla="*/ 0 w 519110"/>
              <a:gd name="connsiteY3" fmla="*/ 1032581 h 1032855"/>
              <a:gd name="connsiteX4" fmla="*/ 0 w 519110"/>
              <a:gd name="connsiteY4" fmla="*/ 275 h 1032855"/>
              <a:gd name="connsiteX5" fmla="*/ 2727 w 519110"/>
              <a:gd name="connsiteY5" fmla="*/ 0 h 103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110" h="1032855">
                <a:moveTo>
                  <a:pt x="2727" y="0"/>
                </a:moveTo>
                <a:cubicBezTo>
                  <a:pt x="287918" y="0"/>
                  <a:pt x="519110" y="231212"/>
                  <a:pt x="519110" y="516428"/>
                </a:cubicBezTo>
                <a:cubicBezTo>
                  <a:pt x="519110" y="801643"/>
                  <a:pt x="287918" y="1032855"/>
                  <a:pt x="2727" y="1032855"/>
                </a:cubicBezTo>
                <a:lnTo>
                  <a:pt x="0" y="1032581"/>
                </a:lnTo>
                <a:lnTo>
                  <a:pt x="0" y="275"/>
                </a:lnTo>
                <a:lnTo>
                  <a:pt x="2727" y="0"/>
                </a:lnTo>
                <a:close/>
              </a:path>
            </a:pathLst>
          </a:custGeom>
          <a:gradFill>
            <a:gsLst>
              <a:gs pos="200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4122" tIns="195954" rIns="145766" bIns="209367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3</a:t>
            </a:r>
            <a:endParaRPr lang="zh-CN" altLang="zh-CN" sz="32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6" name="Freeform 19"/>
          <p:cNvSpPr/>
          <p:nvPr>
            <p:custDataLst>
              <p:tags r:id="rId7"/>
            </p:custDataLst>
          </p:nvPr>
        </p:nvSpPr>
        <p:spPr>
          <a:xfrm>
            <a:off x="9007779" y="2339833"/>
            <a:ext cx="2581466" cy="3065030"/>
          </a:xfrm>
          <a:custGeom>
            <a:avLst/>
            <a:gdLst>
              <a:gd name="connsiteX0" fmla="*/ 2901948 w 3176987"/>
              <a:gd name="connsiteY0" fmla="*/ 0 h 2901950"/>
              <a:gd name="connsiteX1" fmla="*/ 2901948 w 3176987"/>
              <a:gd name="connsiteY1" fmla="*/ 1181659 h 2901950"/>
              <a:gd name="connsiteX2" fmla="*/ 3176987 w 3176987"/>
              <a:gd name="connsiteY2" fmla="*/ 1450976 h 2901950"/>
              <a:gd name="connsiteX3" fmla="*/ 2901947 w 3176987"/>
              <a:gd name="connsiteY3" fmla="*/ 1720294 h 2901950"/>
              <a:gd name="connsiteX4" fmla="*/ 2901948 w 3176987"/>
              <a:gd name="connsiteY4" fmla="*/ 2901950 h 2901950"/>
              <a:gd name="connsiteX5" fmla="*/ 2 w 3176987"/>
              <a:gd name="connsiteY5" fmla="*/ 2901950 h 2901950"/>
              <a:gd name="connsiteX6" fmla="*/ 0 w 3176987"/>
              <a:gd name="connsiteY6" fmla="*/ 1 h 290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6987" h="2901950">
                <a:moveTo>
                  <a:pt x="2901948" y="0"/>
                </a:moveTo>
                <a:lnTo>
                  <a:pt x="2901948" y="1181659"/>
                </a:lnTo>
                <a:lnTo>
                  <a:pt x="3176987" y="1450976"/>
                </a:lnTo>
                <a:lnTo>
                  <a:pt x="2901947" y="1720294"/>
                </a:lnTo>
                <a:lnTo>
                  <a:pt x="2901948" y="2901950"/>
                </a:lnTo>
                <a:lnTo>
                  <a:pt x="2" y="290195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50120" tIns="479653" rIns="430807" bIns="479653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陈博玮：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修改植物火爆辣椒、PPT制作、上传文档</a:t>
            </a: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7" name="任意多边形: 形状 36"/>
          <p:cNvSpPr/>
          <p:nvPr>
            <p:custDataLst>
              <p:tags r:id="rId8"/>
            </p:custDataLst>
          </p:nvPr>
        </p:nvSpPr>
        <p:spPr>
          <a:xfrm>
            <a:off x="9002413" y="3362627"/>
            <a:ext cx="519110" cy="1032855"/>
          </a:xfrm>
          <a:custGeom>
            <a:avLst/>
            <a:gdLst>
              <a:gd name="connsiteX0" fmla="*/ 2727 w 519110"/>
              <a:gd name="connsiteY0" fmla="*/ 0 h 1032855"/>
              <a:gd name="connsiteX1" fmla="*/ 519110 w 519110"/>
              <a:gd name="connsiteY1" fmla="*/ 516428 h 1032855"/>
              <a:gd name="connsiteX2" fmla="*/ 2727 w 519110"/>
              <a:gd name="connsiteY2" fmla="*/ 1032855 h 1032855"/>
              <a:gd name="connsiteX3" fmla="*/ 0 w 519110"/>
              <a:gd name="connsiteY3" fmla="*/ 1032581 h 1032855"/>
              <a:gd name="connsiteX4" fmla="*/ 0 w 519110"/>
              <a:gd name="connsiteY4" fmla="*/ 275 h 1032855"/>
              <a:gd name="connsiteX5" fmla="*/ 2727 w 519110"/>
              <a:gd name="connsiteY5" fmla="*/ 0 h 103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110" h="1032855">
                <a:moveTo>
                  <a:pt x="2727" y="0"/>
                </a:moveTo>
                <a:cubicBezTo>
                  <a:pt x="287918" y="0"/>
                  <a:pt x="519110" y="231212"/>
                  <a:pt x="519110" y="516428"/>
                </a:cubicBezTo>
                <a:cubicBezTo>
                  <a:pt x="519110" y="801643"/>
                  <a:pt x="287918" y="1032855"/>
                  <a:pt x="2727" y="1032855"/>
                </a:cubicBezTo>
                <a:lnTo>
                  <a:pt x="0" y="1032581"/>
                </a:lnTo>
                <a:lnTo>
                  <a:pt x="0" y="275"/>
                </a:lnTo>
                <a:lnTo>
                  <a:pt x="2727" y="0"/>
                </a:lnTo>
                <a:close/>
              </a:path>
            </a:pathLst>
          </a:custGeom>
          <a:gradFill>
            <a:gsLst>
              <a:gs pos="2000">
                <a:schemeClr val="accent2">
                  <a:lumMod val="10000"/>
                  <a:lumOff val="90000"/>
                </a:schemeClr>
              </a:gs>
              <a:gs pos="100000">
                <a:schemeClr val="accent2">
                  <a:lumMod val="10000"/>
                  <a:lumOff val="9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3452" tIns="195954" rIns="146436" bIns="209367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200" b="1">
                <a:solidFill>
                  <a:schemeClr val="accent2"/>
                </a:solidFill>
                <a:latin typeface="+mn-ea"/>
                <a:cs typeface="+mn-ea"/>
                <a:sym typeface="+mn-ea"/>
              </a:rPr>
              <a:t>4</a:t>
            </a:r>
            <a:endParaRPr lang="zh-CN" altLang="zh-CN" sz="3200" b="1">
              <a:solidFill>
                <a:schemeClr val="accent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altLang="zh-CN" sz="3555"/>
              <a:t>2.</a:t>
            </a:r>
            <a:r>
              <a:rPr lang="zh-CN" altLang="en-US" sz="3555"/>
              <a:t>组内分工</a:t>
            </a:r>
            <a:endParaRPr lang="zh-CN" altLang="en-US" sz="3555"/>
          </a:p>
        </p:txBody>
      </p:sp>
    </p:spTree>
    <p:custDataLst>
      <p:tags r:id="rId1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3"/>
          </p:nvPr>
        </p:nvSpPr>
        <p:spPr/>
        <p:txBody>
          <a:bodyPr>
            <a:normAutofit lnSpcReduction="20000"/>
          </a:bodyPr>
          <a:p>
            <a:pPr algn="l"/>
            <a:r>
              <a:rPr lang="en-US" altLang="zh-CN" sz="2400" b="1"/>
              <a:t>MIT许可证：MIT许可证之名源自麻省理工学院，又称“X条款”或“X11条款”，MIT内容与三条款BSD许可证（3-clause BSD license）内容颇为近似，但是赋予软件被授权人更大的权利与更少的限制。</a:t>
            </a:r>
            <a:endParaRPr lang="en-US" altLang="zh-CN" sz="2400" b="1"/>
          </a:p>
          <a:p>
            <a:pPr algn="l"/>
            <a:endParaRPr lang="zh-CN" altLang="en-US" sz="2400" b="1"/>
          </a:p>
          <a:p>
            <a:pPr algn="l"/>
            <a:r>
              <a:rPr lang="zh-CN" altLang="en-US" sz="2400" b="1"/>
              <a:t>选择原因：本项目属游戏类，是在原有项目基础上的改动创新，本项目延续原项目的制作初衷，对外开放代码，欢迎学习讨论，它仅用于个人学习和非商业用途，所以本项目使用MIT许可证。</a:t>
            </a:r>
            <a:endParaRPr lang="zh-CN" altLang="en-US" sz="2400" b="1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3.</a:t>
            </a:r>
            <a:r>
              <a:rPr lang="zh-CN" altLang="en-US"/>
              <a:t>项目许可证：MIT许可证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t>Part Two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t>开发流程</a:t>
            </a: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 sz="2800" b="1"/>
              <a:t>寻找到开源项目PythonPlantsVsZombies，本项目旨在基于经典游戏《植物大战僵尸》进行改进和开发，通过开源方式向全球开发者社区分享，增强游戏的功能、性能和可玩性，同时保持其经典魅力和趣味性。在原项目基础上，我们发现了游戏中原有的bug，我们将进行改进，同时为了激发用户兴趣，我们将对已有的植物进行创新，同时会设计创建新植物。</a:t>
            </a:r>
            <a:endParaRPr lang="zh-CN" altLang="en-US" sz="2800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项目构思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pPr lvl="1" algn="l">
              <a:buClrTx/>
              <a:buSzTx/>
              <a:tabLst>
                <a:tab pos="1609725" algn="l"/>
              </a:tabLst>
            </a:pPr>
            <a:r>
              <a:rPr lang="zh-CN" altLang="en-US" sz="2800" b="1"/>
              <a:t> Python3.7级以上版本、pygame 1.9级以上版本</a:t>
            </a:r>
            <a:endParaRPr lang="zh-CN" altLang="en-US" sz="2800" b="1"/>
          </a:p>
          <a:p>
            <a:pPr lvl="1" algn="l">
              <a:buClrTx/>
              <a:buSzTx/>
              <a:tabLst>
                <a:tab pos="1609725" algn="l"/>
              </a:tabLst>
            </a:pPr>
            <a:r>
              <a:rPr lang="zh-CN" altLang="en-US" sz="2800" b="1"/>
              <a:t>(对于LINUX：如果你的Linux系统预装了python 3+，即可以运行游戏。直接更新到 python 3.7 可能会破坏 LINUX Mint。)</a:t>
            </a:r>
            <a:endParaRPr lang="zh-CN" altLang="en-US" sz="2800" b="1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Autofit/>
          </a:bodyPr>
          <a:p>
            <a:r>
              <a:rPr lang="en-US" altLang="zh-CN"/>
              <a:t>2.</a:t>
            </a:r>
            <a:r>
              <a:rPr lang="zh-CN" altLang="en-US"/>
              <a:t>环境部署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106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11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1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1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1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2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5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152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153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3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TEMPLATE_CATEGORY" val="custom"/>
  <p:tag name="KSO_WM_TEMPLATE_INDEX" val="20230230"/>
</p:tagLst>
</file>

<file path=ppt/tags/tag16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0"/>
  <p:tag name="KSO_WM_TEMPLATE_THUMBS_INDEX" val="1、11"/>
</p:tagLst>
</file>

<file path=ppt/tags/tag165.xml><?xml version="1.0" encoding="utf-8"?>
<p:tagLst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66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68.xml><?xml version="1.0" encoding="utf-8"?>
<p:tagLst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17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81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188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19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0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03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20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20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0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21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22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22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23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234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35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24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30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TEMPLATE_CATEGORY" val="custom"/>
  <p:tag name="KSO_WM_TEMPLATE_INDEX" val="20230230"/>
</p:tagLst>
</file>

<file path=ppt/tags/tag246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0"/>
  <p:tag name="KSO_WM_TEMPLATE_THUMBS_INDEX" val="1、11"/>
</p:tagLst>
</file>

<file path=ppt/tags/tag247.xml><?xml version="1.0" encoding="utf-8"?>
<p:tagLst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248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4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250.xml><?xml version="1.0" encoding="utf-8"?>
<p:tagLst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25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25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62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263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69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0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71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27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27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7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28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8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8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2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28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8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29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3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30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31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316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317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30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TEMPLATE_CATEGORY" val="custom"/>
  <p:tag name="KSO_WM_TEMPLATE_INDEX" val="20230230"/>
</p:tagLst>
</file>

<file path=ppt/tags/tag32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0"/>
  <p:tag name="KSO_WM_TEMPLATE_THUMBS_INDEX" val="1、11"/>
</p:tagLst>
</file>

<file path=ppt/tags/tag329.xml><?xml version="1.0" encoding="utf-8"?>
<p:tagLst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30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332.xml><?xml version="1.0" encoding="utf-8"?>
<p:tagLst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3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33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33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344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345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351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352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53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35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6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366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6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6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3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37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7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37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38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9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3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39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398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399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.xml><?xml version="1.0" encoding="utf-8"?>
<p:tagLst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30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TEMPLATE_CATEGORY" val="custom"/>
  <p:tag name="KSO_WM_TEMPLATE_INDEX" val="20230230"/>
</p:tagLst>
</file>

<file path=ppt/tags/tag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41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0"/>
  <p:tag name="KSO_WM_TEMPLATE_THUMBS_INDEX" val="1、11"/>
</p:tagLst>
</file>

<file path=ppt/tags/tag411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0_1*f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汇报人：WPS"/>
</p:tagLst>
</file>

<file path=ppt/tags/tag4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1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413.xml><?xml version="1.0" encoding="utf-8"?>
<p:tagLst xmlns:p="http://schemas.openxmlformats.org/presentationml/2006/main"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30_1*b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Simple &amp; Creative"/>
</p:tagLst>
</file>

<file path=ppt/tags/tag414.xml><?xml version="1.0" encoding="utf-8"?>
<p:tagLst xmlns:p="http://schemas.openxmlformats.org/presentationml/2006/main">
  <p:tag name="KSO_WM_SLIDE_ID" val="custom20230230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30"/>
  <p:tag name="KSO_WM_SLIDE_LAYOUT" val="a_b_f"/>
  <p:tag name="KSO_WM_SLIDE_LAYOUT_CNT" val="1_1_1"/>
  <p:tag name="KSO_WM_TEMPLATE_THUMBS_INDEX" val="1、11"/>
  <p:tag name="KSO_WM_SLIDE_CONTENT_AREA" val="{&quot;left&quot;:&quot;46.45&quot;,&quot;top&quot;:&quot;101.75&quot;,&quot;width&quot;:&quot;613.6&quot;,&quot;height&quot;:&quot;315.15&quot;}"/>
  <p:tag name="KSO_WM_SLIDE_THEME_ID" val="3302458"/>
  <p:tag name="KSO_WM_SLIDE_THEME_NAME" val="白色简约立体风"/>
  <p:tag name="RESOURCE_RECORD_KEY" val="{&quot;65&quot;:[20230230],&quot;71&quot;:[76235679926]}"/>
</p:tagLst>
</file>

<file path=ppt/tags/tag41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30_3*b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DIAGRAM_GROUP_CODE" val="l1-1"/>
  <p:tag name="KSO_WM_UNIT_PRESET_TEXT" val="Contents"/>
</p:tagLst>
</file>

<file path=ppt/tags/tag416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3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DIAGRAM_GROUP_CODE" val="l1-1"/>
  <p:tag name="KSO_WM_UNIT_PRESET_TEXT" val="目录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230_3*l_h_i*1_1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PRESET_TEXT" val="01."/>
</p:tagLst>
</file>

<file path=ppt/tags/tag4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f"/>
  <p:tag name="KSO_WM_UNIT_ID" val="custom20230230_3*l_h_f*1_1_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30_3*l_h_i*1_2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PRESET_TEXT" val="02."/>
</p:tagLst>
</file>

<file path=ppt/tags/tag4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f"/>
  <p:tag name="KSO_WM_UNIT_ID" val="custom20230230_3*l_h_f*1_2_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</p:tagLst>
</file>

<file path=ppt/tags/tag421.xml><?xml version="1.0" encoding="utf-8"?>
<p:tagLst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30230_3*l_h_i*1_1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2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custom20230230_3*l_h_i*1_1_3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3.xml><?xml version="1.0" encoding="utf-8"?>
<p:tagLst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30230_3*l_h_i*1_2_1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4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custom20230230_3*l_h_i*1_2_3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5.xml><?xml version="1.0" encoding="utf-8"?>
<p:tagLst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30230_3*l_h_i*1_3_1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custom20230230_3*l_h_i*1_3_3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COLOR_TRICK" val="1"/>
  <p:tag name="KSO_WM_DIAGRAM_COLOR_TEXT_CAN_REMOVE" val="n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30_3*l_h_i*1_3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PRESET_TEXT" val="03."/>
</p:tagLst>
</file>

<file path=ppt/tags/tag4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f"/>
  <p:tag name="KSO_WM_UNIT_ID" val="custom20230230_3*l_h_f*1_3_1"/>
  <p:tag name="KSO_WM_DIAGRAM_VERSION" val="3"/>
  <p:tag name="KSO_WM_DIAGRAM_MAX_ITEMCNT" val="8"/>
  <p:tag name="KSO_WM_DIAGRAM_MIN_ITEMCNT" val="2"/>
  <p:tag name="KSO_WM_DIAGRAM_VIRTUALLY_FRAME" val="{&quot;height&quot;:331.1000061035156,&quot;left&quot;:77.00001220703125,&quot;top&quot;:139.77499694824218,&quot;width&quot;:860.09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1"/>
  <p:tag name="KSO_WM_DIAGRAM_COLOR_TEXT_CAN_REMOVE" val="n"/>
  <p:tag name="KSO_WM_UNIT_SUBTYPE" val="a"/>
  <p:tag name="KSO_WM_UNIT_PRESET_TEXT" val="添加目录标题"/>
</p:tagLst>
</file>

<file path=ppt/tags/tag429.xml><?xml version="1.0" encoding="utf-8"?>
<p:tagLst xmlns:p="http://schemas.openxmlformats.org/presentationml/2006/main">
  <p:tag name="KSO_WM_SLIDE_ID" val="custom20230230_3"/>
  <p:tag name="KSO_WM_TEMPLATE_SUBCATEGORY" val="29"/>
  <p:tag name="KSO_WM_TEMPLATE_MASTER_TYPE" val="0"/>
  <p:tag name="KSO_WM_TEMPLATE_COLOR_TYPE" val="0"/>
  <p:tag name="KSO_WM_SLIDE_ITEM_CNT" val="3"/>
  <p:tag name="KSO_WM_SLIDE_INDEX" val="3"/>
  <p:tag name="KSO_WM_TAG_VERSION" val="3.0"/>
  <p:tag name="KSO_WM_BEAUTIFY_FLAG" val="#wm#"/>
  <p:tag name="KSO_WM_TEMPLATE_CATEGORY" val="custom"/>
  <p:tag name="KSO_WM_TEMPLATE_INDEX" val="20230230"/>
  <p:tag name="KSO_WM_SLIDE_LAYOUT" val="a_b_l"/>
  <p:tag name="KSO_WM_SLIDE_LAYOUT_CNT" val="1_1_1"/>
  <p:tag name="KSO_WM_SLIDE_TYPE" val="contents"/>
  <p:tag name="KSO_WM_SLIDE_SUBTYPE" val="diag"/>
  <p:tag name="KSO_WM_DIAGRAM_GROUP_CODE" val="l1-1"/>
  <p:tag name="KSO_WM_SLIDE_DIAGTYPE" val="l"/>
</p:tagLst>
</file>

<file path=ppt/tags/tag4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30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One"/>
</p:tagLst>
</file>

<file path=ppt/tags/tag4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32.xml><?xml version="1.0" encoding="utf-8"?>
<p:tagLst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</p:tagLst>
</file>

<file path=ppt/tags/tag433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34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298_3*l_h_f*1_1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单击此处输入你的正文，文字是您思想的提炼，为了最终演示发布的良好效果"/>
  <p:tag name="KSO_WM_UNIT_FILL_TYPE" val="1"/>
  <p:tag name="KSO_WM_UNIT_FILL_FORE_SCHEMECOLOR_INDEX" val="5"/>
  <p:tag name="KSO_WM_UNIT_FILL_FORE_SCHEMECOLOR_INDEX_BRIGHTNESS" val="0"/>
</p:tagLst>
</file>

<file path=ppt/tags/tag435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298_3*l_h_f*1_2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单击此处输入你的正文，文字是您思想的提炼，为了最终演示发布的良好效果"/>
  <p:tag name="KSO_WM_UNIT_FILL_TYPE" val="1"/>
  <p:tag name="KSO_WM_UNIT_FILL_FORE_SCHEMECOLOR_INDEX" val="6"/>
  <p:tag name="KSO_WM_UNIT_FILL_FORE_SCHEMECOLOR_INDEX_BRIGHTNESS" val="0"/>
</p:tagLst>
</file>

<file path=ppt/tags/tag436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gradient&quot;:[{&quot;brightness&quot;:0.8999999761581421,&quot;colorType&quot;:1,&quot;foreColorIndex&quot;:5,&quot;pos&quot;:0.019999999552965164,&quot;transparency&quot;:0},{&quot;brightness&quot;:0.8999999761581421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.9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298_3*l_h_i*1_1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1"/>
  <p:tag name="KSO_WM_UNIT_FILL_TYPE" val="3"/>
  <p:tag name="KSO_WM_UNIT_TEXT_FILL_FORE_SCHEMECOLOR_INDEX" val="1"/>
  <p:tag name="KSO_WM_UNIT_TEXT_FILL_TYPE" val="1"/>
</p:tagLst>
</file>

<file path=ppt/tags/tag437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gradient&quot;:[{&quot;brightness&quot;:0.8999999761581421,&quot;colorType&quot;:1,&quot;foreColorIndex&quot;:6,&quot;pos&quot;:0.019999999552965164,&quot;transparency&quot;:0},{&quot;brightness&quot;:0.8999999761581421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.9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298_3*l_h_i*1_2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2"/>
  <p:tag name="KSO_WM_UNIT_FILL_TYPE" val="3"/>
  <p:tag name="KSO_WM_UNIT_TEXT_FILL_FORE_SCHEMECOLOR_INDEX" val="1"/>
  <p:tag name="KSO_WM_UNIT_TEXT_FILL_TYPE" val="1"/>
</p:tagLst>
</file>

<file path=ppt/tags/tag438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298_3*l_h_f*1_3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单击此处输入你的正文，文字是您思想的提炼，为了最终演示发布的良好效果"/>
  <p:tag name="KSO_WM_UNIT_FILL_TYPE" val="1"/>
  <p:tag name="KSO_WM_UNIT_FILL_FORE_SCHEMECOLOR_INDEX" val="5"/>
  <p:tag name="KSO_WM_UNIT_FILL_FORE_SCHEMECOLOR_INDEX_BRIGHTNESS" val="0"/>
</p:tagLst>
</file>

<file path=ppt/tags/tag439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gradient&quot;:[{&quot;brightness&quot;:0.8999999761581421,&quot;colorType&quot;:1,&quot;foreColorIndex&quot;:5,&quot;pos&quot;:0.019999999552965164,&quot;transparency&quot;:0},{&quot;brightness&quot;:0.8999999761581421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.9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298_3*l_h_i*1_3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3"/>
  <p:tag name="KSO_WM_UNIT_FILL_TYPE" val="3"/>
  <p:tag name="KSO_WM_UNIT_TEXT_FILL_FORE_SCHEMECOLOR_INDEX" val="1"/>
  <p:tag name="KSO_WM_UNIT_TEXT_FILL_TYPE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0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298_3*l_h_f*1_4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单击此处输入你的正文，文字是您思想的提炼，为了最终演示发布的良好效果"/>
  <p:tag name="KSO_WM_UNIT_FILL_TYPE" val="1"/>
  <p:tag name="KSO_WM_UNIT_FILL_FORE_SCHEMECOLOR_INDEX" val="6"/>
  <p:tag name="KSO_WM_UNIT_FILL_FORE_SCHEMECOLOR_INDEX_BRIGHTNESS" val="0"/>
</p:tagLst>
</file>

<file path=ppt/tags/tag44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54.17961120605463,&quot;left&quot;:47.67235019954169,&quot;top&quot;:177.81948573555533,&quot;width&quot;:864.8666381835938}"/>
  <p:tag name="KSO_WM_DIAGRAM_COLOR_MATCH_VALUE" val="{&quot;shape&quot;:{&quot;fill&quot;:{&quot;gradient&quot;:[{&quot;brightness&quot;:0.8999999761581421,&quot;colorType&quot;:1,&quot;foreColorIndex&quot;:6,&quot;pos&quot;:0.019999999552965164,&quot;transparency&quot;:0},{&quot;brightness&quot;:0.8999999761581421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.9"/>
  <p:tag name="KSO_WM_DIAGRAM_VERSION" val="3"/>
  <p:tag name="KSO_WM_DIAGRAM_COLOR_TRICK" val="2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1298_3*l_h_i*1_4_1"/>
  <p:tag name="KSO_WM_TEMPLATE_CATEGORY" val="diagram"/>
  <p:tag name="KSO_WM_TEMPLATE_INDEX" val="20231298"/>
  <p:tag name="KSO_WM_UNIT_LAYERLEVEL" val="1_1_1"/>
  <p:tag name="KSO_WM_TAG_VERSION" val="3.0"/>
  <p:tag name="KSO_WM_BEAUTIFY_FLAG" val="#wm#"/>
  <p:tag name="KSO_WM_UNIT_PRESET_TEXT" val="4"/>
  <p:tag name="KSO_WM_UNIT_FILL_TYPE" val="3"/>
  <p:tag name="KSO_WM_UNIT_TEXT_FILL_FORE_SCHEMECOLOR_INDEX" val="1"/>
  <p:tag name="KSO_WM_UNIT_TEXT_FILL_TYPE" val="1"/>
</p:tagLst>
</file>

<file path=ppt/tags/tag4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298_3*a*1"/>
  <p:tag name="KSO_WM_TEMPLATE_CATEGORY" val="diagram"/>
  <p:tag name="KSO_WM_TEMPLATE_INDEX" val="20231298"/>
  <p:tag name="KSO_WM_UNIT_LAYERLEVEL" val="1"/>
  <p:tag name="KSO_WM_TAG_VERSION" val="3.0"/>
  <p:tag name="KSO_WM_BEAUTIFY_FLAG" val="#wm#"/>
  <p:tag name="KSO_WM_UNIT_PRESET_TEXT" val="单击此处添加标题"/>
</p:tagLst>
</file>

<file path=ppt/tags/tag443.xml><?xml version="1.0" encoding="utf-8"?>
<p:tagLst xmlns:p="http://schemas.openxmlformats.org/presentationml/2006/main">
  <p:tag name="KSO_WM_SLIDE_ID" val="diagram20231298_3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3"/>
  <p:tag name="KSO_WM_SLIDE_SIZE" val="864.867*241.341"/>
  <p:tag name="KSO_WM_SLIDE_POSITION" val="47.6724*184.239"/>
  <p:tag name="KSO_WM_DIAGRAM_GROUP_CODE" val="l1-1"/>
  <p:tag name="KSO_WM_SLIDE_DIAGTYPE" val="l"/>
  <p:tag name="KSO_WM_TAG_VERSION" val="3.0"/>
  <p:tag name="KSO_WM_BEAUTIFY_FLAG" val="#wm#"/>
  <p:tag name="KSO_WM_TEMPLATE_CATEGORY" val="diagram"/>
  <p:tag name="KSO_WM_TEMPLATE_INDEX" val="20231298"/>
  <p:tag name="KSO_WM_SLIDE_LAYOUT" val="a_l"/>
  <p:tag name="KSO_WM_SLIDE_LAYOUT_CNT" val="1_1"/>
</p:tagLst>
</file>

<file path=ppt/tags/tag444.xml><?xml version="1.0" encoding="utf-8"?>
<p:tagLst xmlns:p="http://schemas.openxmlformats.org/presentationml/2006/main">
  <p:tag name="KSO_WM_BEAUTIFY_FLAG" val="#wm#"/>
  <p:tag name="KSO_WM_TEMPLATE_CATEGORY" val="diagram"/>
  <p:tag name="KSO_WM_TEMPLATE_INDEX" val="20231298"/>
</p:tagLst>
</file>

<file path=ppt/tags/tag445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One"/>
</p:tagLst>
</file>

<file path=ppt/tags/tag4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47.xml><?xml version="1.0" encoding="utf-8"?>
<p:tagLst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</p:tagLst>
</file>

<file path=ppt/tags/tag448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49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50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1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2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3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4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5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56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One"/>
</p:tagLst>
</file>

<file path=ppt/tags/tag4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58.xml><?xml version="1.0" encoding="utf-8"?>
<p:tagLst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</p:tagLst>
</file>

<file path=ppt/tags/tag459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60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61.xml><?xml version="1.0" encoding="utf-8"?>
<p:tagLst xmlns:p="http://schemas.openxmlformats.org/presentationml/2006/main">
  <p:tag name="KSO_WM_BEAUTIFY_FLAG" val="#wm#"/>
  <p:tag name="KSO_WM_TEMPLATE_CATEGORY" val="custom"/>
  <p:tag name="KSO_WM_TEMPLATE_INDEX" val="20230230"/>
</p:tagLst>
</file>

<file path=ppt/tags/tag4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11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感谢您的观看与聆听"/>
</p:tagLst>
</file>

<file path=ppt/tags/tag463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0_11*f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汇报人：WPS"/>
</p:tagLst>
</file>

<file path=ppt/tags/tag464.xml><?xml version="1.0" encoding="utf-8"?>
<p:tagLst xmlns:p="http://schemas.openxmlformats.org/presentationml/2006/main">
  <p:tag name="KSO_WM_SLIDE_ID" val="custom20230230_11"/>
  <p:tag name="KSO_WM_TEMPLATE_SUBCATEGORY" val="29"/>
  <p:tag name="KSO_WM_TEMPLATE_MASTER_TYPE" val="0"/>
  <p:tag name="KSO_WM_TEMPLATE_COLOR_TYPE" val="0"/>
  <p:tag name="KSO_WM_SLIDE_ITEM_CNT" val="0"/>
  <p:tag name="KSO_WM_SLIDE_INDEX" val="11"/>
  <p:tag name="KSO_WM_TAG_VERSION" val="3.0"/>
  <p:tag name="KSO_WM_BEAUTIFY_FLAG" val="#wm#"/>
  <p:tag name="KSO_WM_TEMPLATE_CATEGORY" val="custom"/>
  <p:tag name="KSO_WM_TEMPLATE_INDEX" val="20230230"/>
  <p:tag name="KSO_WM_SLIDE_LAYOUT" val="a_f"/>
  <p:tag name="KSO_WM_SLIDE_LAYOUT_CNT" val="1_1"/>
  <p:tag name="KSO_WM_SLIDE_TYPE" val="endPage"/>
  <p:tag name="KSO_WM_SLIDE_SUBTYPE" val="pureTxt"/>
  <p:tag name="KSO_WM_SLIDE_CONTENT_AREA" val="{&quot;left&quot;:&quot;38.85&quot;,&quot;top&quot;:&quot;72.8&quot;,&quot;width&quot;:&quot;672.5&quot;,&quot;height&quot;:&quot;369.75&quot;}"/>
  <p:tag name="RESOURCE_RECORD_KEY" val="{&quot;65&quot;:[20230230],&quot;71&quot;:[76235679946]}"/>
</p:tagLst>
</file>

<file path=ppt/tags/tag465.xml><?xml version="1.0" encoding="utf-8"?>
<p:tagLst xmlns:p="http://schemas.openxmlformats.org/presentationml/2006/main">
  <p:tag name="commondata" val="eyJoZGlkIjoiOTJkNDE5M2U0OWVhMGU2MjM3ZjNlZmEzZTZiMjcwODIifQ=="/>
  <p:tag name="resource_record_key" val="{&quot;65&quot;:[20230230],&quot;71&quot;:[76235679926]}"/>
</p:tagLst>
</file>

<file path=ppt/tags/tag4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4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5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71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30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  <p:tag name="KSO_WM_TEMPLATE_CATEGORY" val="custom"/>
  <p:tag name="KSO_WM_TEMPLATE_INDEX" val="20230230"/>
</p:tagLst>
</file>

<file path=ppt/tags/tag8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0"/>
  <p:tag name="KSO_WM_TEMPLATE_THUMBS_INDEX" val="1、11"/>
</p:tagLst>
</file>

<file path=ppt/tags/tag83.xml><?xml version="1.0" encoding="utf-8"?>
<p:tagLst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8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86.xml><?xml version="1.0" encoding="utf-8"?>
<p:tagLst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9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9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99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72228"/>
      </a:dk2>
      <a:lt2>
        <a:srgbClr val="F6F8F9"/>
      </a:lt2>
      <a:accent1>
        <a:srgbClr val="2B4663"/>
      </a:accent1>
      <a:accent2>
        <a:srgbClr val="5C7885"/>
      </a:accent2>
      <a:accent3>
        <a:srgbClr val="94ACBC"/>
      </a:accent3>
      <a:accent4>
        <a:srgbClr val="B9CAE1"/>
      </a:accent4>
      <a:accent5>
        <a:srgbClr val="97ABBD"/>
      </a:accent5>
      <a:accent6>
        <a:srgbClr val="3B606F"/>
      </a:accent6>
      <a:hlink>
        <a:srgbClr val="5FCBFB"/>
      </a:hlink>
      <a:folHlink>
        <a:srgbClr val="B759BC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172228"/>
      </a:dk2>
      <a:lt2>
        <a:srgbClr val="F6F8F9"/>
      </a:lt2>
      <a:accent1>
        <a:srgbClr val="2B4663"/>
      </a:accent1>
      <a:accent2>
        <a:srgbClr val="5C7885"/>
      </a:accent2>
      <a:accent3>
        <a:srgbClr val="94ACBC"/>
      </a:accent3>
      <a:accent4>
        <a:srgbClr val="B9CAE1"/>
      </a:accent4>
      <a:accent5>
        <a:srgbClr val="97ABBD"/>
      </a:accent5>
      <a:accent6>
        <a:srgbClr val="3B606F"/>
      </a:accent6>
      <a:hlink>
        <a:srgbClr val="5FCBFB"/>
      </a:hlink>
      <a:folHlink>
        <a:srgbClr val="B759BC"/>
      </a:folHlink>
    </a:clrScheme>
    <a:fontScheme name="自定义 13">
      <a:majorFont>
        <a:latin typeface="MiSans Heavy"/>
        <a:ea typeface=""/>
        <a:cs typeface=""/>
      </a:majorFont>
      <a:minorFont>
        <a:latin typeface="Mi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">
      <a:dk1>
        <a:srgbClr val="000000"/>
      </a:dk1>
      <a:lt1>
        <a:srgbClr val="FFFFFF"/>
      </a:lt1>
      <a:dk2>
        <a:srgbClr val="172228"/>
      </a:dk2>
      <a:lt2>
        <a:srgbClr val="F6F8F9"/>
      </a:lt2>
      <a:accent1>
        <a:srgbClr val="2B4663"/>
      </a:accent1>
      <a:accent2>
        <a:srgbClr val="5C7885"/>
      </a:accent2>
      <a:accent3>
        <a:srgbClr val="94ACBC"/>
      </a:accent3>
      <a:accent4>
        <a:srgbClr val="B9CAE1"/>
      </a:accent4>
      <a:accent5>
        <a:srgbClr val="97ABBD"/>
      </a:accent5>
      <a:accent6>
        <a:srgbClr val="3B606F"/>
      </a:accent6>
      <a:hlink>
        <a:srgbClr val="5FCBFB"/>
      </a:hlink>
      <a:folHlink>
        <a:srgbClr val="B759BC"/>
      </a:folHlink>
    </a:clrScheme>
    <a:fontScheme name="自定义 13">
      <a:majorFont>
        <a:latin typeface="MiSans Heavy"/>
        <a:ea typeface=""/>
        <a:cs typeface=""/>
      </a:majorFont>
      <a:minorFont>
        <a:latin typeface="Mi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">
  <a:themeElements>
    <a:clrScheme name="">
      <a:dk1>
        <a:srgbClr val="000000"/>
      </a:dk1>
      <a:lt1>
        <a:srgbClr val="FFFFFF"/>
      </a:lt1>
      <a:dk2>
        <a:srgbClr val="172228"/>
      </a:dk2>
      <a:lt2>
        <a:srgbClr val="F6F8F9"/>
      </a:lt2>
      <a:accent1>
        <a:srgbClr val="2B4663"/>
      </a:accent1>
      <a:accent2>
        <a:srgbClr val="5C7885"/>
      </a:accent2>
      <a:accent3>
        <a:srgbClr val="94ACBC"/>
      </a:accent3>
      <a:accent4>
        <a:srgbClr val="B9CAE1"/>
      </a:accent4>
      <a:accent5>
        <a:srgbClr val="97ABBD"/>
      </a:accent5>
      <a:accent6>
        <a:srgbClr val="3B606F"/>
      </a:accent6>
      <a:hlink>
        <a:srgbClr val="5FCBFB"/>
      </a:hlink>
      <a:folHlink>
        <a:srgbClr val="B759BC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">
  <a:themeElements>
    <a:clrScheme name="">
      <a:dk1>
        <a:srgbClr val="000000"/>
      </a:dk1>
      <a:lt1>
        <a:srgbClr val="FFFFFF"/>
      </a:lt1>
      <a:dk2>
        <a:srgbClr val="172228"/>
      </a:dk2>
      <a:lt2>
        <a:srgbClr val="F6F8F9"/>
      </a:lt2>
      <a:accent1>
        <a:srgbClr val="2B4663"/>
      </a:accent1>
      <a:accent2>
        <a:srgbClr val="5C7885"/>
      </a:accent2>
      <a:accent3>
        <a:srgbClr val="94ACBC"/>
      </a:accent3>
      <a:accent4>
        <a:srgbClr val="B9CAE1"/>
      </a:accent4>
      <a:accent5>
        <a:srgbClr val="97ABBD"/>
      </a:accent5>
      <a:accent6>
        <a:srgbClr val="3B606F"/>
      </a:accent6>
      <a:hlink>
        <a:srgbClr val="5FCBFB"/>
      </a:hlink>
      <a:folHlink>
        <a:srgbClr val="B759BC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2073</Words>
  <Application>WPS 演示</Application>
  <PresentationFormat>宽屏</PresentationFormat>
  <Paragraphs>181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MiSans Heavy</vt:lpstr>
      <vt:lpstr>Wingdings</vt:lpstr>
      <vt:lpstr>微软雅黑</vt:lpstr>
      <vt:lpstr>Arial Unicode MS</vt:lpstr>
      <vt:lpstr>MiSans Light</vt:lpstr>
      <vt:lpstr>Calibri</vt:lpstr>
      <vt:lpstr>Office 主题</vt:lpstr>
      <vt:lpstr>1_Office 主题</vt:lpstr>
      <vt:lpstr>2_Office 主题</vt:lpstr>
      <vt:lpstr>3_Office 主题</vt:lpstr>
      <vt:lpstr>4_Office 主题</vt:lpstr>
      <vt:lpstr>开源 第9组项目汇报</vt:lpstr>
      <vt:lpstr>目录</vt:lpstr>
      <vt:lpstr>项目描述</vt:lpstr>
      <vt:lpstr>1.项目描述</vt:lpstr>
      <vt:lpstr>2.组内分工</vt:lpstr>
      <vt:lpstr>3.项目许可证：MIT许可证</vt:lpstr>
      <vt:lpstr>开发流程</vt:lpstr>
      <vt:lpstr>1.项目构思</vt:lpstr>
      <vt:lpstr>2.环境部署</vt:lpstr>
      <vt:lpstr>3.代码编写</vt:lpstr>
      <vt:lpstr>3.代码编写</vt:lpstr>
      <vt:lpstr>3.代码编写</vt:lpstr>
      <vt:lpstr>4.文档撰写</vt:lpstr>
      <vt:lpstr>5.项目发布</vt:lpstr>
      <vt:lpstr>6.项目信息</vt:lpstr>
      <vt:lpstr>项目计划</vt:lpstr>
      <vt:lpstr>1.版本发布计划</vt:lpstr>
      <vt:lpstr>2.面向用户</vt:lpstr>
      <vt:lpstr>3.推广策略</vt:lpstr>
      <vt:lpstr>感谢您的观看与聆听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陈博玮</dc:creator>
  <cp:lastModifiedBy>陈博玮</cp:lastModifiedBy>
  <cp:revision>4</cp:revision>
  <dcterms:created xsi:type="dcterms:W3CDTF">2023-08-09T12:44:00Z</dcterms:created>
  <dcterms:modified xsi:type="dcterms:W3CDTF">2024-06-27T12:19:44Z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2052-12.1.0.16929</vt:lpwstr>
  </property>
</Properties>
</file>

<file path=docProps/thumbnail.jpeg>
</file>